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89" r:id="rId4"/>
  </p:sldMasterIdLst>
  <p:notesMasterIdLst>
    <p:notesMasterId r:id="rId41"/>
  </p:notesMasterIdLst>
  <p:handoutMasterIdLst>
    <p:handoutMasterId r:id="rId42"/>
  </p:handoutMasterIdLst>
  <p:sldIdLst>
    <p:sldId id="261" r:id="rId5"/>
    <p:sldId id="2145706980" r:id="rId6"/>
    <p:sldId id="2147310640" r:id="rId7"/>
    <p:sldId id="2147310654" r:id="rId8"/>
    <p:sldId id="2147310660" r:id="rId9"/>
    <p:sldId id="2145706994" r:id="rId10"/>
    <p:sldId id="273" r:id="rId11"/>
    <p:sldId id="2147482027" r:id="rId12"/>
    <p:sldId id="2145706978" r:id="rId13"/>
    <p:sldId id="2147482028" r:id="rId14"/>
    <p:sldId id="2147310658" r:id="rId15"/>
    <p:sldId id="2147482021" r:id="rId16"/>
    <p:sldId id="2147476455" r:id="rId17"/>
    <p:sldId id="2147482029" r:id="rId18"/>
    <p:sldId id="2147482044" r:id="rId19"/>
    <p:sldId id="2145706990" r:id="rId20"/>
    <p:sldId id="2147310641" r:id="rId21"/>
    <p:sldId id="2147476456" r:id="rId22"/>
    <p:sldId id="2147482025" r:id="rId23"/>
    <p:sldId id="2147482026" r:id="rId24"/>
    <p:sldId id="2147310645" r:id="rId25"/>
    <p:sldId id="2147310657" r:id="rId26"/>
    <p:sldId id="2147310647" r:id="rId27"/>
    <p:sldId id="2147310648" r:id="rId28"/>
    <p:sldId id="2145706995" r:id="rId29"/>
    <p:sldId id="2147310662" r:id="rId30"/>
    <p:sldId id="2147310663" r:id="rId31"/>
    <p:sldId id="2147310555" r:id="rId32"/>
    <p:sldId id="2147482040" r:id="rId33"/>
    <p:sldId id="2147482043" r:id="rId34"/>
    <p:sldId id="2147310650" r:id="rId35"/>
    <p:sldId id="2147482032" r:id="rId36"/>
    <p:sldId id="2147310595" r:id="rId37"/>
    <p:sldId id="2147476453" r:id="rId38"/>
    <p:sldId id="2147482031" r:id="rId39"/>
    <p:sldId id="268" r:id="rId40"/>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9" userDrawn="1">
          <p15:clr>
            <a:srgbClr val="A4A3A4"/>
          </p15:clr>
        </p15:guide>
        <p15:guide id="2" pos="25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D4F119-FADC-5F81-A99B-51D403ADF8C9}" name="Veronica Fanti" initials="VF" userId="S::Veronica.Fanti@msccruises.com::e217d2a4-876e-4f22-afd0-23b653111ac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B6"/>
    <a:srgbClr val="FFFFFF"/>
    <a:srgbClr val="1B365D"/>
    <a:srgbClr val="135193"/>
    <a:srgbClr val="000000"/>
    <a:srgbClr val="ACA39A"/>
    <a:srgbClr val="A6192E"/>
    <a:srgbClr val="00685E"/>
    <a:srgbClr val="8E9FBC"/>
    <a:srgbClr val="8B817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88492A-FD3E-489E-9459-2E8CAC40CF8A}" v="3" dt="2026-06-29T08:42:25.5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119"/>
        <p:guide pos="25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sandra Pedersen (MSC Geneva)" userId="3ce5d2e1-b6bb-493b-bcc7-c7f8cdfc1d69" providerId="ADAL" clId="{9F481A87-FFF4-4635-887B-9328F376D3D4}"/>
    <pc:docChg chg="modSld">
      <pc:chgData name="Cassandra Pedersen (MSC Geneva)" userId="3ce5d2e1-b6bb-493b-bcc7-c7f8cdfc1d69" providerId="ADAL" clId="{9F481A87-FFF4-4635-887B-9328F376D3D4}" dt="2026-06-04T15:19:40.136" v="2" actId="108"/>
      <pc:docMkLst>
        <pc:docMk/>
      </pc:docMkLst>
      <pc:sldChg chg="modSp mod">
        <pc:chgData name="Cassandra Pedersen (MSC Geneva)" userId="3ce5d2e1-b6bb-493b-bcc7-c7f8cdfc1d69" providerId="ADAL" clId="{9F481A87-FFF4-4635-887B-9328F376D3D4}" dt="2026-06-04T15:19:40.136" v="2" actId="108"/>
        <pc:sldMkLst>
          <pc:docMk/>
          <pc:sldMk cId="2178452846" sldId="2147482030"/>
        </pc:sldMkLst>
        <pc:spChg chg="mod">
          <ac:chgData name="Cassandra Pedersen (MSC Geneva)" userId="3ce5d2e1-b6bb-493b-bcc7-c7f8cdfc1d69" providerId="ADAL" clId="{9F481A87-FFF4-4635-887B-9328F376D3D4}" dt="2026-06-04T15:19:40.136" v="2" actId="108"/>
          <ac:spMkLst>
            <pc:docMk/>
            <pc:sldMk cId="2178452846" sldId="2147482030"/>
            <ac:spMk id="13" creationId="{EE39D83F-3B1C-2C08-AB90-910E84CE9B75}"/>
          </ac:spMkLst>
        </pc:spChg>
        <pc:picChg chg="ord">
          <ac:chgData name="Cassandra Pedersen (MSC Geneva)" userId="3ce5d2e1-b6bb-493b-bcc7-c7f8cdfc1d69" providerId="ADAL" clId="{9F481A87-FFF4-4635-887B-9328F376D3D4}" dt="2026-06-04T15:19:33.501" v="1" actId="167"/>
          <ac:picMkLst>
            <pc:docMk/>
            <pc:sldMk cId="2178452846" sldId="2147482030"/>
            <ac:picMk id="6" creationId="{ECB87703-A7AC-08A9-88DA-488057958698}"/>
          </ac:picMkLst>
        </pc:picChg>
      </pc:sldChg>
    </pc:docChg>
  </pc:docChgLst>
  <pc:docChgLst>
    <pc:chgData name="Katia Cipelli (MSC Geneva)" userId="da58f5b2-8358-4d04-ba73-2d1f2f49455d" providerId="ADAL" clId="{955AA180-06E4-4B87-B83A-31A6F9CD443A}"/>
    <pc:docChg chg="undo custSel addSld delSld modSld">
      <pc:chgData name="Katia Cipelli (MSC Geneva)" userId="da58f5b2-8358-4d04-ba73-2d1f2f49455d" providerId="ADAL" clId="{955AA180-06E4-4B87-B83A-31A6F9CD443A}" dt="2026-06-29T08:42:58.314" v="564" actId="47"/>
      <pc:docMkLst>
        <pc:docMk/>
      </pc:docMkLst>
      <pc:sldChg chg="modSp mod">
        <pc:chgData name="Katia Cipelli (MSC Geneva)" userId="da58f5b2-8358-4d04-ba73-2d1f2f49455d" providerId="ADAL" clId="{955AA180-06E4-4B87-B83A-31A6F9CD443A}" dt="2026-06-26T13:51:28.087" v="476" actId="20577"/>
        <pc:sldMkLst>
          <pc:docMk/>
          <pc:sldMk cId="1607502151" sldId="2147310662"/>
        </pc:sldMkLst>
        <pc:spChg chg="mod">
          <ac:chgData name="Katia Cipelli (MSC Geneva)" userId="da58f5b2-8358-4d04-ba73-2d1f2f49455d" providerId="ADAL" clId="{955AA180-06E4-4B87-B83A-31A6F9CD443A}" dt="2026-06-26T13:51:28.087" v="476" actId="20577"/>
          <ac:spMkLst>
            <pc:docMk/>
            <pc:sldMk cId="1607502151" sldId="2147310662"/>
            <ac:spMk id="6" creationId="{01826402-2A42-81AF-153A-56560A270C6E}"/>
          </ac:spMkLst>
        </pc:spChg>
      </pc:sldChg>
      <pc:sldChg chg="modSp mod">
        <pc:chgData name="Katia Cipelli (MSC Geneva)" userId="da58f5b2-8358-4d04-ba73-2d1f2f49455d" providerId="ADAL" clId="{955AA180-06E4-4B87-B83A-31A6F9CD443A}" dt="2026-06-03T15:05:14.938" v="2" actId="20577"/>
        <pc:sldMkLst>
          <pc:docMk/>
          <pc:sldMk cId="0" sldId="2147482029"/>
        </pc:sldMkLst>
        <pc:spChg chg="mod">
          <ac:chgData name="Katia Cipelli (MSC Geneva)" userId="da58f5b2-8358-4d04-ba73-2d1f2f49455d" providerId="ADAL" clId="{955AA180-06E4-4B87-B83A-31A6F9CD443A}" dt="2026-06-03T15:05:14.938" v="2" actId="20577"/>
          <ac:spMkLst>
            <pc:docMk/>
            <pc:sldMk cId="0" sldId="2147482029"/>
            <ac:spMk id="10" creationId="{463B884A-BD71-402A-A5ED-FDD4D001815B}"/>
          </ac:spMkLst>
        </pc:spChg>
      </pc:sldChg>
      <pc:sldChg chg="addSp delSp modSp del mod">
        <pc:chgData name="Katia Cipelli (MSC Geneva)" userId="da58f5b2-8358-4d04-ba73-2d1f2f49455d" providerId="ADAL" clId="{955AA180-06E4-4B87-B83A-31A6F9CD443A}" dt="2026-06-29T08:42:58.314" v="564" actId="47"/>
        <pc:sldMkLst>
          <pc:docMk/>
          <pc:sldMk cId="2178452846" sldId="2147482030"/>
        </pc:sldMkLst>
        <pc:spChg chg="add mod">
          <ac:chgData name="Katia Cipelli (MSC Geneva)" userId="da58f5b2-8358-4d04-ba73-2d1f2f49455d" providerId="ADAL" clId="{955AA180-06E4-4B87-B83A-31A6F9CD443A}" dt="2026-06-03T16:08:33.413" v="469" actId="1037"/>
          <ac:spMkLst>
            <pc:docMk/>
            <pc:sldMk cId="2178452846" sldId="2147482030"/>
            <ac:spMk id="5" creationId="{35355B10-3981-D027-B61D-53B0F0F9820C}"/>
          </ac:spMkLst>
        </pc:spChg>
        <pc:spChg chg="mod">
          <ac:chgData name="Katia Cipelli (MSC Geneva)" userId="da58f5b2-8358-4d04-ba73-2d1f2f49455d" providerId="ADAL" clId="{955AA180-06E4-4B87-B83A-31A6F9CD443A}" dt="2026-06-03T16:07:42.090" v="364" actId="1036"/>
          <ac:spMkLst>
            <pc:docMk/>
            <pc:sldMk cId="2178452846" sldId="2147482030"/>
            <ac:spMk id="7" creationId="{E7E6E16B-6FD3-592C-7866-F9081F601CD1}"/>
          </ac:spMkLst>
        </pc:spChg>
        <pc:spChg chg="mod">
          <ac:chgData name="Katia Cipelli (MSC Geneva)" userId="da58f5b2-8358-4d04-ba73-2d1f2f49455d" providerId="ADAL" clId="{955AA180-06E4-4B87-B83A-31A6F9CD443A}" dt="2026-06-03T16:08:33.413" v="469" actId="1037"/>
          <ac:spMkLst>
            <pc:docMk/>
            <pc:sldMk cId="2178452846" sldId="2147482030"/>
            <ac:spMk id="10" creationId="{17A87CDD-BFD9-8135-EBBE-3AB81763F9D1}"/>
          </ac:spMkLst>
        </pc:spChg>
        <pc:spChg chg="mod">
          <ac:chgData name="Katia Cipelli (MSC Geneva)" userId="da58f5b2-8358-4d04-ba73-2d1f2f49455d" providerId="ADAL" clId="{955AA180-06E4-4B87-B83A-31A6F9CD443A}" dt="2026-06-03T16:08:33.413" v="469" actId="1037"/>
          <ac:spMkLst>
            <pc:docMk/>
            <pc:sldMk cId="2178452846" sldId="2147482030"/>
            <ac:spMk id="12" creationId="{714D44D7-965E-D2D4-B16A-C9CA16F02444}"/>
          </ac:spMkLst>
        </pc:spChg>
        <pc:spChg chg="mod">
          <ac:chgData name="Katia Cipelli (MSC Geneva)" userId="da58f5b2-8358-4d04-ba73-2d1f2f49455d" providerId="ADAL" clId="{955AA180-06E4-4B87-B83A-31A6F9CD443A}" dt="2026-06-03T16:07:36.578" v="352" actId="1036"/>
          <ac:spMkLst>
            <pc:docMk/>
            <pc:sldMk cId="2178452846" sldId="2147482030"/>
            <ac:spMk id="13" creationId="{EE39D83F-3B1C-2C08-AB90-910E84CE9B75}"/>
          </ac:spMkLst>
        </pc:spChg>
        <pc:spChg chg="mod">
          <ac:chgData name="Katia Cipelli (MSC Geneva)" userId="da58f5b2-8358-4d04-ba73-2d1f2f49455d" providerId="ADAL" clId="{955AA180-06E4-4B87-B83A-31A6F9CD443A}" dt="2026-06-03T16:07:42.090" v="364" actId="1036"/>
          <ac:spMkLst>
            <pc:docMk/>
            <pc:sldMk cId="2178452846" sldId="2147482030"/>
            <ac:spMk id="15" creationId="{07FE4551-137A-FA5E-8ACF-59D2DD1B2EDC}"/>
          </ac:spMkLst>
        </pc:spChg>
        <pc:spChg chg="mod">
          <ac:chgData name="Katia Cipelli (MSC Geneva)" userId="da58f5b2-8358-4d04-ba73-2d1f2f49455d" providerId="ADAL" clId="{955AA180-06E4-4B87-B83A-31A6F9CD443A}" dt="2026-06-03T15:36:50.278" v="300" actId="1076"/>
          <ac:spMkLst>
            <pc:docMk/>
            <pc:sldMk cId="2178452846" sldId="2147482030"/>
            <ac:spMk id="19" creationId="{8EC524E9-A2B5-D8B8-0718-F8146A96A145}"/>
          </ac:spMkLst>
        </pc:spChg>
        <pc:picChg chg="add mod">
          <ac:chgData name="Katia Cipelli (MSC Geneva)" userId="da58f5b2-8358-4d04-ba73-2d1f2f49455d" providerId="ADAL" clId="{955AA180-06E4-4B87-B83A-31A6F9CD443A}" dt="2026-06-03T16:07:21.847" v="339" actId="1038"/>
          <ac:picMkLst>
            <pc:docMk/>
            <pc:sldMk cId="2178452846" sldId="2147482030"/>
            <ac:picMk id="6" creationId="{ECB87703-A7AC-08A9-88DA-488057958698}"/>
          </ac:picMkLst>
        </pc:picChg>
      </pc:sldChg>
      <pc:sldChg chg="modSp mod">
        <pc:chgData name="Katia Cipelli (MSC Geneva)" userId="da58f5b2-8358-4d04-ba73-2d1f2f49455d" providerId="ADAL" clId="{955AA180-06E4-4B87-B83A-31A6F9CD443A}" dt="2026-06-12T14:26:36.476" v="470" actId="20577"/>
        <pc:sldMkLst>
          <pc:docMk/>
          <pc:sldMk cId="1367234342" sldId="2147482031"/>
        </pc:sldMkLst>
        <pc:spChg chg="mod">
          <ac:chgData name="Katia Cipelli (MSC Geneva)" userId="da58f5b2-8358-4d04-ba73-2d1f2f49455d" providerId="ADAL" clId="{955AA180-06E4-4B87-B83A-31A6F9CD443A}" dt="2026-06-12T14:26:36.476" v="470" actId="20577"/>
          <ac:spMkLst>
            <pc:docMk/>
            <pc:sldMk cId="1367234342" sldId="2147482031"/>
            <ac:spMk id="5" creationId="{F1B4B34F-9839-78B5-C0FE-A852BECE653A}"/>
          </ac:spMkLst>
        </pc:spChg>
      </pc:sldChg>
      <pc:sldChg chg="add del setBg">
        <pc:chgData name="Katia Cipelli (MSC Geneva)" userId="da58f5b2-8358-4d04-ba73-2d1f2f49455d" providerId="ADAL" clId="{955AA180-06E4-4B87-B83A-31A6F9CD443A}" dt="2026-06-29T08:42:25.463" v="478"/>
        <pc:sldMkLst>
          <pc:docMk/>
          <pc:sldMk cId="876560898" sldId="2147482044"/>
        </pc:sldMkLst>
      </pc:sldChg>
      <pc:sldChg chg="modSp add mod">
        <pc:chgData name="Katia Cipelli (MSC Geneva)" userId="da58f5b2-8358-4d04-ba73-2d1f2f49455d" providerId="ADAL" clId="{955AA180-06E4-4B87-B83A-31A6F9CD443A}" dt="2026-06-29T08:42:45.870" v="563" actId="1037"/>
        <pc:sldMkLst>
          <pc:docMk/>
          <pc:sldMk cId="1506791067" sldId="2147482044"/>
        </pc:sldMkLst>
        <pc:picChg chg="mod">
          <ac:chgData name="Katia Cipelli (MSC Geneva)" userId="da58f5b2-8358-4d04-ba73-2d1f2f49455d" providerId="ADAL" clId="{955AA180-06E4-4B87-B83A-31A6F9CD443A}" dt="2026-06-29T08:42:45.870" v="563" actId="1037"/>
          <ac:picMkLst>
            <pc:docMk/>
            <pc:sldMk cId="1506791067" sldId="2147482044"/>
            <ac:picMk id="8" creationId="{14CB74BC-858E-74CD-348F-F2115AF5EEF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9F06F5-763E-660B-0C46-1E1D9F5D0938}"/>
              </a:ext>
            </a:extLst>
          </p:cNvPr>
          <p:cNvSpPr>
            <a:spLocks noGrp="1"/>
          </p:cNvSpPr>
          <p:nvPr>
            <p:ph type="hdr" sz="quarter"/>
          </p:nvPr>
        </p:nvSpPr>
        <p:spPr>
          <a:xfrm>
            <a:off x="1" y="0"/>
            <a:ext cx="2944813" cy="498162"/>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D008289-3BE1-2044-F498-97D2D8E37027}"/>
              </a:ext>
            </a:extLst>
          </p:cNvPr>
          <p:cNvSpPr>
            <a:spLocks noGrp="1"/>
          </p:cNvSpPr>
          <p:nvPr>
            <p:ph type="dt" sz="quarter" idx="1"/>
          </p:nvPr>
        </p:nvSpPr>
        <p:spPr>
          <a:xfrm>
            <a:off x="3848101" y="0"/>
            <a:ext cx="2944813" cy="498162"/>
          </a:xfrm>
          <a:prstGeom prst="rect">
            <a:avLst/>
          </a:prstGeom>
        </p:spPr>
        <p:txBody>
          <a:bodyPr vert="horz" lIns="91440" tIns="45720" rIns="91440" bIns="45720" rtlCol="0"/>
          <a:lstStyle>
            <a:lvl1pPr algn="r">
              <a:defRPr sz="1200"/>
            </a:lvl1pPr>
          </a:lstStyle>
          <a:p>
            <a:fld id="{E443E1CB-6DD2-4F68-9750-068553B71D5C}" type="datetimeFigureOut">
              <a:rPr lang="en-GB" smtClean="0"/>
              <a:t>29/06/2026</a:t>
            </a:fld>
            <a:endParaRPr lang="en-GB"/>
          </a:p>
        </p:txBody>
      </p:sp>
      <p:sp>
        <p:nvSpPr>
          <p:cNvPr id="4" name="Footer Placeholder 3">
            <a:extLst>
              <a:ext uri="{FF2B5EF4-FFF2-40B4-BE49-F238E27FC236}">
                <a16:creationId xmlns:a16="http://schemas.microsoft.com/office/drawing/2014/main" id="{5BE23880-74F1-10BC-13ED-B90FAD3717AD}"/>
              </a:ext>
            </a:extLst>
          </p:cNvPr>
          <p:cNvSpPr>
            <a:spLocks noGrp="1"/>
          </p:cNvSpPr>
          <p:nvPr>
            <p:ph type="ftr" sz="quarter" idx="2"/>
          </p:nvPr>
        </p:nvSpPr>
        <p:spPr>
          <a:xfrm>
            <a:off x="1" y="9433239"/>
            <a:ext cx="2944813" cy="49816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D83FDB4-B8E1-723C-BCCA-A43B684404D3}"/>
              </a:ext>
            </a:extLst>
          </p:cNvPr>
          <p:cNvSpPr>
            <a:spLocks noGrp="1"/>
          </p:cNvSpPr>
          <p:nvPr>
            <p:ph type="sldNum" sz="quarter" idx="3"/>
          </p:nvPr>
        </p:nvSpPr>
        <p:spPr>
          <a:xfrm>
            <a:off x="3848101" y="9433239"/>
            <a:ext cx="2944813" cy="498161"/>
          </a:xfrm>
          <a:prstGeom prst="rect">
            <a:avLst/>
          </a:prstGeom>
        </p:spPr>
        <p:txBody>
          <a:bodyPr vert="horz" lIns="91440" tIns="45720" rIns="91440" bIns="45720" rtlCol="0" anchor="b"/>
          <a:lstStyle>
            <a:lvl1pPr algn="r">
              <a:defRPr sz="1200"/>
            </a:lvl1pPr>
          </a:lstStyle>
          <a:p>
            <a:fld id="{17E095FA-F89C-4102-A631-36EFD4DF29CD}" type="slidenum">
              <a:rPr lang="en-GB" smtClean="0"/>
              <a:t>‹#›</a:t>
            </a:fld>
            <a:endParaRPr lang="en-GB"/>
          </a:p>
        </p:txBody>
      </p:sp>
    </p:spTree>
    <p:extLst>
      <p:ext uri="{BB962C8B-B14F-4D97-AF65-F5344CB8AC3E}">
        <p14:creationId xmlns:p14="http://schemas.microsoft.com/office/powerpoint/2010/main" val="3127691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4813" cy="49816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8101" y="0"/>
            <a:ext cx="2944813" cy="498162"/>
          </a:xfrm>
          <a:prstGeom prst="rect">
            <a:avLst/>
          </a:prstGeom>
        </p:spPr>
        <p:txBody>
          <a:bodyPr vert="horz" lIns="91440" tIns="45720" rIns="91440" bIns="45720" rtlCol="0"/>
          <a:lstStyle>
            <a:lvl1pPr algn="r">
              <a:defRPr sz="1200"/>
            </a:lvl1pPr>
          </a:lstStyle>
          <a:p>
            <a:fld id="{A8B8C53A-3962-8E44-85BB-F01256AF016F}" type="datetimeFigureOut">
              <a:rPr lang="it-IT" smtClean="0"/>
              <a:t>29/06/2026</a:t>
            </a:fld>
            <a:endParaRPr lang="it-IT"/>
          </a:p>
        </p:txBody>
      </p:sp>
      <p:sp>
        <p:nvSpPr>
          <p:cNvPr id="4" name="Segnaposto immagine diapositiva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9487"/>
            <a:ext cx="5435600" cy="3910488"/>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433239"/>
            <a:ext cx="2944813" cy="498161"/>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8101" y="9433239"/>
            <a:ext cx="2944813" cy="498161"/>
          </a:xfrm>
          <a:prstGeom prst="rect">
            <a:avLst/>
          </a:prstGeom>
        </p:spPr>
        <p:txBody>
          <a:bodyPr vert="horz" lIns="91440" tIns="45720" rIns="91440" bIns="45720" rtlCol="0" anchor="b"/>
          <a:lstStyle>
            <a:lvl1pPr algn="r">
              <a:defRPr sz="1200"/>
            </a:lvl1pPr>
          </a:lstStyle>
          <a:p>
            <a:fld id="{03B9675E-8495-BA49-AD02-868A4BFE1CAD}" type="slidenum">
              <a:rPr lang="it-IT" smtClean="0"/>
              <a:t>‹#›</a:t>
            </a:fld>
            <a:endParaRPr lang="it-IT"/>
          </a:p>
        </p:txBody>
      </p:sp>
    </p:spTree>
    <p:extLst>
      <p:ext uri="{BB962C8B-B14F-4D97-AF65-F5344CB8AC3E}">
        <p14:creationId xmlns:p14="http://schemas.microsoft.com/office/powerpoint/2010/main" val="224046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3B9675E-8495-BA49-AD02-868A4BFE1CAD}" type="slidenum">
              <a:rPr lang="it-IT" smtClean="0"/>
              <a:t>1</a:t>
            </a:fld>
            <a:endParaRPr lang="it-IT"/>
          </a:p>
        </p:txBody>
      </p:sp>
    </p:spTree>
    <p:extLst>
      <p:ext uri="{BB962C8B-B14F-4D97-AF65-F5344CB8AC3E}">
        <p14:creationId xmlns:p14="http://schemas.microsoft.com/office/powerpoint/2010/main" val="192475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36663"/>
            <a:ext cx="5935663" cy="3340100"/>
          </a:xfrm>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00913"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00913"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173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0078F-FF07-C7D2-2D0D-D32602709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C1095-8EEB-567A-1A83-2DA7859BA9CB}"/>
              </a:ext>
            </a:extLst>
          </p:cNvPr>
          <p:cNvSpPr>
            <a:spLocks noGrp="1" noRot="1" noChangeAspect="1"/>
          </p:cNvSpPr>
          <p:nvPr>
            <p:ph type="sldImg"/>
          </p:nvPr>
        </p:nvSpPr>
        <p:spPr>
          <a:xfrm>
            <a:off x="403225" y="1236663"/>
            <a:ext cx="5935663" cy="3340100"/>
          </a:xfrm>
        </p:spPr>
        <p:txBody>
          <a:bodyPr/>
          <a:lstStyle/>
          <a:p>
            <a:endParaRPr lang="en-CH"/>
          </a:p>
        </p:txBody>
      </p:sp>
      <p:sp>
        <p:nvSpPr>
          <p:cNvPr id="3" name="Notes Placeholder 2">
            <a:extLst>
              <a:ext uri="{FF2B5EF4-FFF2-40B4-BE49-F238E27FC236}">
                <a16:creationId xmlns:a16="http://schemas.microsoft.com/office/drawing/2014/main" id="{B07E560F-73D7-FAAE-EC4F-2E4A57A5F39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12A5904-DBE1-4478-9F60-130ED5208130}"/>
              </a:ext>
            </a:extLst>
          </p:cNvPr>
          <p:cNvSpPr>
            <a:spLocks noGrp="1"/>
          </p:cNvSpPr>
          <p:nvPr>
            <p:ph type="sldNum" sz="quarter" idx="5"/>
          </p:nvPr>
        </p:nvSpPr>
        <p:spPr/>
        <p:txBody>
          <a:bodyPr/>
          <a:lstStyle/>
          <a:p>
            <a:pPr marL="0" marR="0" lvl="0" indent="0" algn="r" defTabSz="900913"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00913"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981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675E-8495-BA49-AD02-868A4BFE1CA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726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675E-8495-BA49-AD02-868A4BFE1CA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355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76324-3363-EC5F-FB0E-FFBAB1398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BC3C8-7999-B32D-CCB2-A49C6C475509}"/>
              </a:ext>
            </a:extLst>
          </p:cNvPr>
          <p:cNvSpPr>
            <a:spLocks noGrp="1" noRot="1" noChangeAspect="1"/>
          </p:cNvSpPr>
          <p:nvPr>
            <p:ph type="sldImg"/>
          </p:nvPr>
        </p:nvSpPr>
        <p:spPr/>
        <p:txBody>
          <a:bodyPr/>
          <a:lstStyle/>
          <a:p>
            <a:endParaRPr lang="en-CH"/>
          </a:p>
        </p:txBody>
      </p:sp>
      <p:sp>
        <p:nvSpPr>
          <p:cNvPr id="3" name="Notes Placeholder 2">
            <a:extLst>
              <a:ext uri="{FF2B5EF4-FFF2-40B4-BE49-F238E27FC236}">
                <a16:creationId xmlns:a16="http://schemas.microsoft.com/office/drawing/2014/main" id="{57F9E51C-4457-B626-5C03-504EA836E0F1}"/>
              </a:ext>
            </a:extLst>
          </p:cNvPr>
          <p:cNvSpPr>
            <a:spLocks noGrp="1"/>
          </p:cNvSpPr>
          <p:nvPr>
            <p:ph type="body" idx="1"/>
          </p:nvPr>
        </p:nvSpPr>
        <p:spPr/>
        <p:txBody>
          <a:bodyPr/>
          <a:lstStyle/>
          <a:p>
            <a:endParaRPr lang="en-CH"/>
          </a:p>
        </p:txBody>
      </p:sp>
      <p:sp>
        <p:nvSpPr>
          <p:cNvPr id="4" name="Slide Number Placeholder 3">
            <a:extLst>
              <a:ext uri="{FF2B5EF4-FFF2-40B4-BE49-F238E27FC236}">
                <a16:creationId xmlns:a16="http://schemas.microsoft.com/office/drawing/2014/main" id="{8F7EEB0E-07FE-1787-F0C8-4FCCF0D9EC12}"/>
              </a:ext>
            </a:extLst>
          </p:cNvPr>
          <p:cNvSpPr>
            <a:spLocks noGrp="1"/>
          </p:cNvSpPr>
          <p:nvPr>
            <p:ph type="sldNum" sz="quarter" idx="5"/>
          </p:nvPr>
        </p:nvSpPr>
        <p:spPr/>
        <p:txBody>
          <a:bodyPr/>
          <a:lstStyle/>
          <a:p>
            <a:fld id="{03B9675E-8495-BA49-AD02-868A4BFE1CAD}" type="slidenum">
              <a:rPr lang="it-IT" smtClean="0"/>
              <a:t>26</a:t>
            </a:fld>
            <a:endParaRPr lang="it-IT"/>
          </a:p>
        </p:txBody>
      </p:sp>
    </p:spTree>
    <p:extLst>
      <p:ext uri="{BB962C8B-B14F-4D97-AF65-F5344CB8AC3E}">
        <p14:creationId xmlns:p14="http://schemas.microsoft.com/office/powerpoint/2010/main" val="3065354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138" y="1344613"/>
            <a:ext cx="6454775" cy="3632200"/>
          </a:xfrm>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05622"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05622"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327346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03B9675E-8495-BA49-AD02-868A4BFE1CAD}" type="slidenum">
              <a:rPr lang="it-IT" smtClean="0"/>
              <a:t>28</a:t>
            </a:fld>
            <a:endParaRPr lang="it-IT"/>
          </a:p>
        </p:txBody>
      </p:sp>
    </p:spTree>
    <p:extLst>
      <p:ext uri="{BB962C8B-B14F-4D97-AF65-F5344CB8AC3E}">
        <p14:creationId xmlns:p14="http://schemas.microsoft.com/office/powerpoint/2010/main" val="1114752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03B9675E-8495-BA49-AD02-868A4BFE1CAD}" type="slidenum">
              <a:rPr lang="it-IT" smtClean="0"/>
              <a:t>31</a:t>
            </a:fld>
            <a:endParaRPr lang="it-IT"/>
          </a:p>
        </p:txBody>
      </p:sp>
    </p:spTree>
    <p:extLst>
      <p:ext uri="{BB962C8B-B14F-4D97-AF65-F5344CB8AC3E}">
        <p14:creationId xmlns:p14="http://schemas.microsoft.com/office/powerpoint/2010/main" val="1730077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36663"/>
            <a:ext cx="5935663" cy="3340100"/>
          </a:xfrm>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09645"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09645"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101932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675E-8495-BA49-AD02-868A4BFE1CA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523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9888" y="1227138"/>
            <a:ext cx="5897562" cy="3317875"/>
          </a:xfrm>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00913"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a:ln>
                  <a:noFill/>
                </a:ln>
                <a:solidFill>
                  <a:srgbClr val="000000"/>
                </a:solidFill>
                <a:effectLst/>
                <a:uLnTx/>
                <a:uFillTx/>
                <a:latin typeface="Calibri"/>
                <a:ea typeface="+mn-ea"/>
                <a:cs typeface="+mn-cs"/>
              </a:rPr>
              <a:pPr marL="0" marR="0" lvl="0" indent="0" algn="r" defTabSz="900913"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48421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03B9675E-8495-BA49-AD02-868A4BFE1CAD}" type="slidenum">
              <a:rPr lang="it-IT" smtClean="0"/>
              <a:t>35</a:t>
            </a:fld>
            <a:endParaRPr lang="it-IT"/>
          </a:p>
        </p:txBody>
      </p:sp>
    </p:spTree>
    <p:extLst>
      <p:ext uri="{BB962C8B-B14F-4D97-AF65-F5344CB8AC3E}">
        <p14:creationId xmlns:p14="http://schemas.microsoft.com/office/powerpoint/2010/main" val="344309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4FEBA-A0B1-A8C2-33E5-5C6A889D8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2BC16-C332-E2CF-8F43-01F7C934DFF6}"/>
              </a:ext>
            </a:extLst>
          </p:cNvPr>
          <p:cNvSpPr>
            <a:spLocks noGrp="1" noRot="1" noChangeAspect="1"/>
          </p:cNvSpPr>
          <p:nvPr>
            <p:ph type="sldImg"/>
          </p:nvPr>
        </p:nvSpPr>
        <p:spPr>
          <a:xfrm>
            <a:off x="366713" y="1236663"/>
            <a:ext cx="5935662" cy="3340100"/>
          </a:xfrm>
        </p:spPr>
        <p:txBody>
          <a:bodyPr/>
          <a:lstStyle/>
          <a:p>
            <a:endParaRPr lang="en-CH"/>
          </a:p>
        </p:txBody>
      </p:sp>
      <p:sp>
        <p:nvSpPr>
          <p:cNvPr id="3" name="Notes Placeholder 2">
            <a:extLst>
              <a:ext uri="{FF2B5EF4-FFF2-40B4-BE49-F238E27FC236}">
                <a16:creationId xmlns:a16="http://schemas.microsoft.com/office/drawing/2014/main" id="{1DF85180-995B-FDBE-373E-CFC75AFCEB5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CE6A85-3B46-4EC2-1356-8F1FB8196DFD}"/>
              </a:ext>
            </a:extLst>
          </p:cNvPr>
          <p:cNvSpPr>
            <a:spLocks noGrp="1"/>
          </p:cNvSpPr>
          <p:nvPr>
            <p:ph type="sldNum" sz="quarter" idx="5"/>
          </p:nvPr>
        </p:nvSpPr>
        <p:spPr/>
        <p:txBody>
          <a:bodyPr/>
          <a:lstStyle/>
          <a:p>
            <a:pPr marL="0" marR="0" lvl="0" indent="0" algn="r" defTabSz="905622" rtl="0" eaLnBrk="1" fontAlgn="auto" latinLnBrk="0" hangingPunct="1">
              <a:lnSpc>
                <a:spcPct val="100000"/>
              </a:lnSpc>
              <a:spcBef>
                <a:spcPts val="0"/>
              </a:spcBef>
              <a:spcAft>
                <a:spcPts val="0"/>
              </a:spcAft>
              <a:buClrTx/>
              <a:buSzTx/>
              <a:buFontTx/>
              <a:buNone/>
              <a:tabLst/>
              <a:defRPr/>
            </a:pPr>
            <a:fld id="{BAD79AC4-9BBE-472D-A508-0DD56A88C22B}" type="slidenum">
              <a:rPr kumimoji="0" lang="en-GB"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05622"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0762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713" y="1236663"/>
            <a:ext cx="5935662" cy="3340100"/>
          </a:xfrm>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05622"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05622"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02062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675E-8495-BA49-AD02-868A4BFE1CA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19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1238250"/>
            <a:ext cx="5943600" cy="3343275"/>
          </a:xfrm>
        </p:spPr>
        <p:txBody>
          <a:bodyPr/>
          <a:lstStyle/>
          <a:p>
            <a:endParaRPr lang="en-CH"/>
          </a:p>
        </p:txBody>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675E-8495-BA49-AD02-868A4BFE1CA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5017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675E-8495-BA49-AD02-868A4BFE1CA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622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8E210-7DF0-C355-011B-4474D0BE3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34E65-C31F-E81B-0E38-65CB1FCB66CB}"/>
              </a:ext>
            </a:extLst>
          </p:cNvPr>
          <p:cNvSpPr>
            <a:spLocks noGrp="1" noRot="1" noChangeAspect="1"/>
          </p:cNvSpPr>
          <p:nvPr>
            <p:ph type="sldImg"/>
          </p:nvPr>
        </p:nvSpPr>
        <p:spPr/>
        <p:txBody>
          <a:bodyPr/>
          <a:lstStyle/>
          <a:p>
            <a:endParaRPr lang="en-CH"/>
          </a:p>
        </p:txBody>
      </p:sp>
      <p:sp>
        <p:nvSpPr>
          <p:cNvPr id="3" name="Notes Placeholder 2">
            <a:extLst>
              <a:ext uri="{FF2B5EF4-FFF2-40B4-BE49-F238E27FC236}">
                <a16:creationId xmlns:a16="http://schemas.microsoft.com/office/drawing/2014/main" id="{BB1D6981-B286-8ACB-2AC3-3C613A55849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5F83EC-D5A1-5967-94D1-5731A43D21D5}"/>
              </a:ext>
            </a:extLst>
          </p:cNvPr>
          <p:cNvSpPr>
            <a:spLocks noGrp="1"/>
          </p:cNvSpPr>
          <p:nvPr>
            <p:ph type="sldNum" sz="quarter" idx="5"/>
          </p:nvPr>
        </p:nvSpPr>
        <p:spPr/>
        <p:txBody>
          <a:bodyPr/>
          <a:lstStyle/>
          <a:p>
            <a:pPr marL="0" marR="0" lvl="0" indent="0" algn="r" defTabSz="909645"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09645"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86726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36663"/>
            <a:ext cx="5935663" cy="3340100"/>
          </a:xfrm>
        </p:spPr>
        <p:txBody>
          <a:bodyPr/>
          <a:lstStyle/>
          <a:p>
            <a:endParaRPr lang="en-CH"/>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00913" rtl="0" eaLnBrk="1" fontAlgn="auto" latinLnBrk="0" hangingPunct="1">
              <a:lnSpc>
                <a:spcPct val="100000"/>
              </a:lnSpc>
              <a:spcBef>
                <a:spcPts val="0"/>
              </a:spcBef>
              <a:spcAft>
                <a:spcPts val="0"/>
              </a:spcAft>
              <a:buClrTx/>
              <a:buSzTx/>
              <a:buFontTx/>
              <a:buNone/>
              <a:tabLst/>
              <a:defRPr/>
            </a:pPr>
            <a:fld id="{955E025F-F1A6-456A-94FB-22DE43841C81}" type="slidenum">
              <a:rPr kumimoji="0" lang="en-GB" sz="1200" b="0" i="0" u="none" strike="noStrike" kern="1200" cap="none" spc="0" normalizeH="0" baseline="0" noProof="0">
                <a:ln>
                  <a:noFill/>
                </a:ln>
                <a:solidFill>
                  <a:srgbClr val="000000"/>
                </a:solidFill>
                <a:effectLst/>
                <a:uLnTx/>
                <a:uFillTx/>
                <a:latin typeface="Calibri"/>
                <a:ea typeface="+mn-ea"/>
                <a:cs typeface="+mn-cs"/>
              </a:rPr>
              <a:pPr marL="0" marR="0" lvl="0" indent="0" algn="r" defTabSz="900913"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806239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hyperlink" Target="https://www.facebook.com/MSCCargo/" TargetMode="External"/><Relationship Id="rId1" Type="http://schemas.openxmlformats.org/officeDocument/2006/relationships/slideMaster" Target="../slideMasters/slideMaster1.xml"/><Relationship Id="rId6" Type="http://schemas.openxmlformats.org/officeDocument/2006/relationships/hyperlink" Target="https://it.linkedin.com/company/msc-mediterranean-shipping-co--s-a-/jobs" TargetMode="Externa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hyperlink" Target="https://twitter.com/msccargo" TargetMode="External"/><Relationship Id="rId4" Type="http://schemas.openxmlformats.org/officeDocument/2006/relationships/hyperlink" Target="https://www.instagram.com/msccargo/" TargetMode="External"/><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E21B7F-B90E-DEDB-C472-779FA9163D8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12192000" cy="6983361"/>
          </a:xfrm>
          <a:prstGeom prst="rect">
            <a:avLst/>
          </a:prstGeom>
        </p:spPr>
      </p:pic>
      <p:sp>
        <p:nvSpPr>
          <p:cNvPr id="2" name="Title 1"/>
          <p:cNvSpPr>
            <a:spLocks noGrp="1"/>
          </p:cNvSpPr>
          <p:nvPr>
            <p:ph type="ctrTitle" hasCustomPrompt="1"/>
          </p:nvPr>
        </p:nvSpPr>
        <p:spPr>
          <a:xfrm>
            <a:off x="1322708" y="1049554"/>
            <a:ext cx="9552213" cy="869053"/>
          </a:xfrm>
        </p:spPr>
        <p:txBody>
          <a:bodyPr anchor="t">
            <a:noAutofit/>
          </a:bodyPr>
          <a:lstStyle>
            <a:lvl1pPr marL="0" marR="0" indent="0" algn="ctr" defTabSz="844083" rtl="0" eaLnBrk="1" fontAlgn="auto" latinLnBrk="0" hangingPunct="1">
              <a:lnSpc>
                <a:spcPct val="90000"/>
              </a:lnSpc>
              <a:spcBef>
                <a:spcPct val="0"/>
              </a:spcBef>
              <a:spcAft>
                <a:spcPts val="0"/>
              </a:spcAft>
              <a:buClrTx/>
              <a:buSzTx/>
              <a:buFontTx/>
              <a:buNone/>
              <a:tabLst/>
              <a:defRPr sz="2800" b="0">
                <a:solidFill>
                  <a:sysClr val="windowText" lastClr="000000"/>
                </a:solidFill>
                <a:latin typeface="+mj-lt"/>
                <a:cs typeface="Arial" panose="020B0604020202020204" pitchFamily="34" charset="0"/>
              </a:defRPr>
            </a:lvl1pPr>
          </a:lstStyle>
          <a:p>
            <a:r>
              <a:rPr lang="en-GB" sz="2800" noProof="0"/>
              <a:t>CLICK TO EDIT</a:t>
            </a:r>
            <a:br>
              <a:rPr lang="en-GB" sz="2800" noProof="0"/>
            </a:br>
            <a:r>
              <a:rPr lang="en-GB" sz="2800" b="1" noProof="0"/>
              <a:t>MASTER TITLE STYLE IN UPPERCASE</a:t>
            </a:r>
            <a:br>
              <a:rPr lang="en-GB" sz="2800" b="1" noProof="0"/>
            </a:br>
            <a:endParaRPr lang="en-GB" sz="2800" noProof="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5391" y="0"/>
            <a:ext cx="1001218" cy="1084908"/>
          </a:xfrm>
          <a:prstGeom prst="rect">
            <a:avLst/>
          </a:prstGeom>
        </p:spPr>
      </p:pic>
      <p:sp>
        <p:nvSpPr>
          <p:cNvPr id="11" name="Segnaposto contenuto 10">
            <a:extLst>
              <a:ext uri="{FF2B5EF4-FFF2-40B4-BE49-F238E27FC236}">
                <a16:creationId xmlns:a16="http://schemas.microsoft.com/office/drawing/2014/main" id="{B08459DA-B23C-634D-1FC4-A001AF1E0DE2}"/>
              </a:ext>
            </a:extLst>
          </p:cNvPr>
          <p:cNvSpPr>
            <a:spLocks noGrp="1"/>
          </p:cNvSpPr>
          <p:nvPr>
            <p:ph sz="quarter" idx="11" hasCustomPrompt="1"/>
          </p:nvPr>
        </p:nvSpPr>
        <p:spPr>
          <a:xfrm>
            <a:off x="8986157" y="6117942"/>
            <a:ext cx="2819400" cy="362289"/>
          </a:xfrm>
          <a:prstGeom prst="roundRect">
            <a:avLst>
              <a:gd name="adj" fmla="val 50000"/>
            </a:avLst>
          </a:prstGeom>
          <a:solidFill>
            <a:srgbClr val="EED484"/>
          </a:solidFill>
          <a:ln>
            <a:noFill/>
          </a:ln>
        </p:spPr>
        <p:style>
          <a:lnRef idx="2">
            <a:schemeClr val="accent1"/>
          </a:lnRef>
          <a:fillRef idx="1">
            <a:schemeClr val="lt1"/>
          </a:fillRef>
          <a:effectRef idx="0">
            <a:schemeClr val="accent1"/>
          </a:effectRef>
          <a:fontRef idx="minor">
            <a:schemeClr val="dk1"/>
          </a:fontRef>
        </p:style>
        <p:txBody>
          <a:bodyPr anchor="ctr">
            <a:normAutofit/>
          </a:bodyPr>
          <a:lstStyle>
            <a:lvl1pPr marL="0" indent="0" algn="ctr">
              <a:buNone/>
              <a:defRPr sz="1000">
                <a:solidFill>
                  <a:schemeClr val="tx1"/>
                </a:solidFill>
                <a:latin typeface="Arial" panose="020B0604020202020204" pitchFamily="34" charset="0"/>
                <a:cs typeface="Arial" panose="020B0604020202020204" pitchFamily="34" charset="0"/>
              </a:defRPr>
            </a:lvl1pPr>
          </a:lstStyle>
          <a:p>
            <a:pPr lvl="0"/>
            <a:r>
              <a:rPr lang="en-GB" noProof="0"/>
              <a:t>Stakeholder</a:t>
            </a:r>
          </a:p>
        </p:txBody>
      </p:sp>
      <p:sp>
        <p:nvSpPr>
          <p:cNvPr id="22" name="Segnaposto testo 21">
            <a:extLst>
              <a:ext uri="{FF2B5EF4-FFF2-40B4-BE49-F238E27FC236}">
                <a16:creationId xmlns:a16="http://schemas.microsoft.com/office/drawing/2014/main" id="{624FCC2C-7186-582E-9FE7-DCF06242551D}"/>
              </a:ext>
            </a:extLst>
          </p:cNvPr>
          <p:cNvSpPr>
            <a:spLocks noGrp="1"/>
          </p:cNvSpPr>
          <p:nvPr>
            <p:ph type="body" sz="quarter" idx="12" hasCustomPrompt="1"/>
          </p:nvPr>
        </p:nvSpPr>
        <p:spPr>
          <a:xfrm>
            <a:off x="2830945" y="1923711"/>
            <a:ext cx="6535738" cy="362289"/>
          </a:xfrm>
        </p:spPr>
        <p:txBody>
          <a:bodyPr>
            <a:normAutofit/>
          </a:bodyPr>
          <a:lstStyle>
            <a:lvl1pPr marL="0" indent="0" algn="ctr">
              <a:buNone/>
              <a:defRPr sz="1600">
                <a:solidFill>
                  <a:schemeClr val="tx1"/>
                </a:solidFill>
              </a:defRPr>
            </a:lvl1pPr>
          </a:lstStyle>
          <a:p>
            <a:pPr lvl="0"/>
            <a:r>
              <a:rPr lang="en-GB" noProof="0"/>
              <a:t>Day/Month/Year</a:t>
            </a:r>
          </a:p>
        </p:txBody>
      </p:sp>
    </p:spTree>
    <p:extLst>
      <p:ext uri="{BB962C8B-B14F-4D97-AF65-F5344CB8AC3E}">
        <p14:creationId xmlns:p14="http://schemas.microsoft.com/office/powerpoint/2010/main" val="419390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Break_7">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59C9B7A0-B491-BCD3-7013-0B67A0C6BE1B}"/>
              </a:ext>
            </a:extLst>
          </p:cNvPr>
          <p:cNvSpPr>
            <a:spLocks noGrp="1"/>
          </p:cNvSpPr>
          <p:nvPr>
            <p:ph type="title" hasCustomPrompt="1"/>
          </p:nvPr>
        </p:nvSpPr>
        <p:spPr bwMode="gray">
          <a:xfrm>
            <a:off x="420600" y="2568696"/>
            <a:ext cx="11350800" cy="862934"/>
          </a:xfrm>
          <a:prstGeom prst="rect">
            <a:avLst/>
          </a:prstGeom>
        </p:spPr>
        <p:txBody>
          <a:bodyPr vert="horz" lIns="0" tIns="0" rIns="0" bIns="0" rtlCol="0" anchor="ctr">
            <a:normAutofit/>
          </a:bodyPr>
          <a:lstStyle/>
          <a:p>
            <a:r>
              <a:rPr lang="en-GB" noProof="0"/>
              <a:t>THIS IS A SECTION HEADER PAGE </a:t>
            </a:r>
            <a:br>
              <a:rPr lang="en-GB" noProof="0"/>
            </a:br>
            <a:r>
              <a:rPr lang="en-GB" noProof="0"/>
              <a:t>TO SUBDIVIDE YOUR PRESENTATION</a:t>
            </a:r>
          </a:p>
        </p:txBody>
      </p:sp>
      <p:sp>
        <p:nvSpPr>
          <p:cNvPr id="19" name="CasellaDiTesto 18">
            <a:extLst>
              <a:ext uri="{FF2B5EF4-FFF2-40B4-BE49-F238E27FC236}">
                <a16:creationId xmlns:a16="http://schemas.microsoft.com/office/drawing/2014/main" id="{8E706A07-47AE-2413-5B2B-A4D3C63BF900}"/>
              </a:ext>
            </a:extLst>
          </p:cNvPr>
          <p:cNvSpPr txBox="1"/>
          <p:nvPr userDrawn="1"/>
        </p:nvSpPr>
        <p:spPr>
          <a:xfrm>
            <a:off x="12493487" y="1232452"/>
            <a:ext cx="184731" cy="369332"/>
          </a:xfrm>
          <a:prstGeom prst="rect">
            <a:avLst/>
          </a:prstGeom>
          <a:noFill/>
        </p:spPr>
        <p:txBody>
          <a:bodyPr wrap="none" rtlCol="0">
            <a:spAutoFit/>
          </a:bodyPr>
          <a:lstStyle/>
          <a:p>
            <a:endParaRPr lang="en-GB" noProof="0"/>
          </a:p>
        </p:txBody>
      </p:sp>
      <p:cxnSp>
        <p:nvCxnSpPr>
          <p:cNvPr id="8" name="Connettore 1 7">
            <a:extLst>
              <a:ext uri="{FF2B5EF4-FFF2-40B4-BE49-F238E27FC236}">
                <a16:creationId xmlns:a16="http://schemas.microsoft.com/office/drawing/2014/main" id="{16780F5F-FB12-B746-9B58-247A9F8A1735}"/>
              </a:ext>
            </a:extLst>
          </p:cNvPr>
          <p:cNvCxnSpPr>
            <a:cxnSpLocks/>
          </p:cNvCxnSpPr>
          <p:nvPr userDrawn="1"/>
        </p:nvCxnSpPr>
        <p:spPr>
          <a:xfrm>
            <a:off x="434350" y="3461950"/>
            <a:ext cx="11350800" cy="0"/>
          </a:xfrm>
          <a:prstGeom prst="line">
            <a:avLst/>
          </a:prstGeom>
          <a:ln w="63500" cap="rnd">
            <a:solidFill>
              <a:srgbClr val="A6192E"/>
            </a:solidFill>
            <a:round/>
          </a:ln>
        </p:spPr>
        <p:style>
          <a:lnRef idx="1">
            <a:schemeClr val="accent1"/>
          </a:lnRef>
          <a:fillRef idx="0">
            <a:schemeClr val="accent1"/>
          </a:fillRef>
          <a:effectRef idx="0">
            <a:schemeClr val="accent1"/>
          </a:effectRef>
          <a:fontRef idx="minor">
            <a:schemeClr val="tx1"/>
          </a:fontRef>
        </p:style>
      </p:cxnSp>
      <p:pic>
        <p:nvPicPr>
          <p:cNvPr id="3" name="Picture 5">
            <a:extLst>
              <a:ext uri="{FF2B5EF4-FFF2-40B4-BE49-F238E27FC236}">
                <a16:creationId xmlns:a16="http://schemas.microsoft.com/office/drawing/2014/main" id="{1616AB62-5F1D-1138-A78B-75D021E025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2415659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13D6A21A-990D-D648-AEDF-C3EC3272E9DC}"/>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GB" noProof="0"/>
              <a:t>CLICK TO EDIT MASTER TITLE </a:t>
            </a:r>
            <a:br>
              <a:rPr lang="en-GB" noProof="0"/>
            </a:br>
            <a:r>
              <a:rPr lang="en-GB" noProof="0"/>
              <a:t>STYLE IN UPPERCASE</a:t>
            </a:r>
          </a:p>
        </p:txBody>
      </p:sp>
      <p:sp>
        <p:nvSpPr>
          <p:cNvPr id="3" name="Content Placeholder 2"/>
          <p:cNvSpPr>
            <a:spLocks noGrp="1"/>
          </p:cNvSpPr>
          <p:nvPr>
            <p:ph idx="1"/>
          </p:nvPr>
        </p:nvSpPr>
        <p:spPr>
          <a:xfrm>
            <a:off x="420600" y="1197864"/>
            <a:ext cx="11326605" cy="4661749"/>
          </a:xfrm>
        </p:spPr>
        <p:txBody>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sz="16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 name="Footer Placeholder 5">
            <a:extLst>
              <a:ext uri="{FF2B5EF4-FFF2-40B4-BE49-F238E27FC236}">
                <a16:creationId xmlns:a16="http://schemas.microsoft.com/office/drawing/2014/main" id="{1E2BE446-C97D-EE4B-BDBC-831C2B8D851B}"/>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12" name="Slide Number Placeholder 6">
            <a:extLst>
              <a:ext uri="{FF2B5EF4-FFF2-40B4-BE49-F238E27FC236}">
                <a16:creationId xmlns:a16="http://schemas.microsoft.com/office/drawing/2014/main" id="{2BC03CC7-4EAF-AC46-BDE9-FE60F5C59D12}"/>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noProof="0" smtClean="0"/>
              <a:pPr>
                <a:defRPr/>
              </a:pPr>
              <a:t>‹#›</a:t>
            </a:fld>
            <a:endParaRPr lang="en-GB" noProof="0"/>
          </a:p>
        </p:txBody>
      </p:sp>
      <p:cxnSp>
        <p:nvCxnSpPr>
          <p:cNvPr id="14" name="Connettore 1 13">
            <a:extLst>
              <a:ext uri="{FF2B5EF4-FFF2-40B4-BE49-F238E27FC236}">
                <a16:creationId xmlns:a16="http://schemas.microsoft.com/office/drawing/2014/main" id="{A970B4C3-2942-E148-978E-CF4787DA6F99}"/>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4195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13D6A21A-990D-D648-AEDF-C3EC3272E9DC}"/>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GB" noProof="0"/>
              <a:t>CLICK TO EDIT MASTER TITLE </a:t>
            </a:r>
            <a:br>
              <a:rPr lang="en-GB" noProof="0"/>
            </a:br>
            <a:r>
              <a:rPr lang="en-GB" noProof="0"/>
              <a:t>STYLE IN UPPERCASE</a:t>
            </a:r>
          </a:p>
        </p:txBody>
      </p:sp>
      <p:sp>
        <p:nvSpPr>
          <p:cNvPr id="11" name="Footer Placeholder 5">
            <a:extLst>
              <a:ext uri="{FF2B5EF4-FFF2-40B4-BE49-F238E27FC236}">
                <a16:creationId xmlns:a16="http://schemas.microsoft.com/office/drawing/2014/main" id="{1E2BE446-C97D-EE4B-BDBC-831C2B8D851B}"/>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12" name="Slide Number Placeholder 6">
            <a:extLst>
              <a:ext uri="{FF2B5EF4-FFF2-40B4-BE49-F238E27FC236}">
                <a16:creationId xmlns:a16="http://schemas.microsoft.com/office/drawing/2014/main" id="{2BC03CC7-4EAF-AC46-BDE9-FE60F5C59D12}"/>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noProof="0" smtClean="0"/>
              <a:pPr>
                <a:defRPr/>
              </a:pPr>
              <a:t>‹#›</a:t>
            </a:fld>
            <a:endParaRPr lang="en-GB" noProof="0"/>
          </a:p>
        </p:txBody>
      </p:sp>
      <p:cxnSp>
        <p:nvCxnSpPr>
          <p:cNvPr id="14" name="Connettore 1 13">
            <a:extLst>
              <a:ext uri="{FF2B5EF4-FFF2-40B4-BE49-F238E27FC236}">
                <a16:creationId xmlns:a16="http://schemas.microsoft.com/office/drawing/2014/main" id="{A970B4C3-2942-E148-978E-CF4787DA6F99}"/>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984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_1">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41F74FC5-9D54-A430-DF98-594F137DEA14}"/>
              </a:ext>
            </a:extLst>
          </p:cNvPr>
          <p:cNvSpPr>
            <a:spLocks noGrp="1"/>
          </p:cNvSpPr>
          <p:nvPr>
            <p:ph idx="1"/>
          </p:nvPr>
        </p:nvSpPr>
        <p:spPr>
          <a:xfrm>
            <a:off x="420600" y="1200250"/>
            <a:ext cx="5391105" cy="4643461"/>
          </a:xfrm>
        </p:spPr>
        <p:txBody>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sz="16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2">
            <a:extLst>
              <a:ext uri="{FF2B5EF4-FFF2-40B4-BE49-F238E27FC236}">
                <a16:creationId xmlns:a16="http://schemas.microsoft.com/office/drawing/2014/main" id="{4CD4696B-0A19-1A3F-9CCF-D84F3F84EB9E}"/>
              </a:ext>
            </a:extLst>
          </p:cNvPr>
          <p:cNvSpPr>
            <a:spLocks noGrp="1"/>
          </p:cNvSpPr>
          <p:nvPr>
            <p:ph idx="10"/>
          </p:nvPr>
        </p:nvSpPr>
        <p:spPr>
          <a:xfrm>
            <a:off x="6360010" y="1200250"/>
            <a:ext cx="5400907" cy="4643461"/>
          </a:xfrm>
        </p:spPr>
        <p:txBody>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sz="16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Footer Placeholder 5">
            <a:extLst>
              <a:ext uri="{FF2B5EF4-FFF2-40B4-BE49-F238E27FC236}">
                <a16:creationId xmlns:a16="http://schemas.microsoft.com/office/drawing/2014/main" id="{162A91EA-650C-6641-A209-A31A9215A999}"/>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14" name="Slide Number Placeholder 6">
            <a:extLst>
              <a:ext uri="{FF2B5EF4-FFF2-40B4-BE49-F238E27FC236}">
                <a16:creationId xmlns:a16="http://schemas.microsoft.com/office/drawing/2014/main" id="{738579FC-D534-194B-97A3-AA39FF5142D0}"/>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noProof="0" smtClean="0"/>
              <a:pPr>
                <a:defRPr/>
              </a:pPr>
              <a:t>‹#›</a:t>
            </a:fld>
            <a:endParaRPr lang="en-GB" noProof="0"/>
          </a:p>
        </p:txBody>
      </p:sp>
      <p:cxnSp>
        <p:nvCxnSpPr>
          <p:cNvPr id="16" name="Connettore 1 15">
            <a:extLst>
              <a:ext uri="{FF2B5EF4-FFF2-40B4-BE49-F238E27FC236}">
                <a16:creationId xmlns:a16="http://schemas.microsoft.com/office/drawing/2014/main" id="{83FF14C5-10B5-6747-86B1-8362F994B919}"/>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itle Placeholder 1">
            <a:extLst>
              <a:ext uri="{FF2B5EF4-FFF2-40B4-BE49-F238E27FC236}">
                <a16:creationId xmlns:a16="http://schemas.microsoft.com/office/drawing/2014/main" id="{F53DC4AE-A9AB-3F4F-B0E7-AAA37081F494}"/>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GB" noProof="0"/>
              <a:t>CLICK TO EDIT MASTER TITLE </a:t>
            </a:r>
            <a:br>
              <a:rPr lang="en-GB" noProof="0"/>
            </a:br>
            <a:r>
              <a:rPr lang="en-GB" noProof="0"/>
              <a:t>STYLE IN UPPERCASE</a:t>
            </a:r>
          </a:p>
        </p:txBody>
      </p:sp>
    </p:spTree>
    <p:extLst>
      <p:ext uri="{BB962C8B-B14F-4D97-AF65-F5344CB8AC3E}">
        <p14:creationId xmlns:p14="http://schemas.microsoft.com/office/powerpoint/2010/main" val="873292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_2">
    <p:spTree>
      <p:nvGrpSpPr>
        <p:cNvPr id="1" name=""/>
        <p:cNvGrpSpPr/>
        <p:nvPr/>
      </p:nvGrpSpPr>
      <p:grpSpPr>
        <a:xfrm>
          <a:off x="0" y="0"/>
          <a:ext cx="0" cy="0"/>
          <a:chOff x="0" y="0"/>
          <a:chExt cx="0" cy="0"/>
        </a:xfrm>
      </p:grpSpPr>
      <p:sp>
        <p:nvSpPr>
          <p:cNvPr id="3" name="Content Placeholder 2"/>
          <p:cNvSpPr>
            <a:spLocks noGrp="1"/>
          </p:cNvSpPr>
          <p:nvPr>
            <p:ph idx="1"/>
          </p:nvPr>
        </p:nvSpPr>
        <p:spPr>
          <a:xfrm>
            <a:off x="420600" y="1188900"/>
            <a:ext cx="5461430" cy="4670714"/>
          </a:xfrm>
        </p:spPr>
        <p:txBody>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sz="16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Segnaposto immagine 3">
            <a:extLst>
              <a:ext uri="{FF2B5EF4-FFF2-40B4-BE49-F238E27FC236}">
                <a16:creationId xmlns:a16="http://schemas.microsoft.com/office/drawing/2014/main" id="{FB19031E-B94F-E23A-8DA5-724FE9B0DAF0}"/>
              </a:ext>
            </a:extLst>
          </p:cNvPr>
          <p:cNvSpPr>
            <a:spLocks noGrp="1"/>
          </p:cNvSpPr>
          <p:nvPr>
            <p:ph type="pic" sz="quarter" idx="10" hasCustomPrompt="1"/>
          </p:nvPr>
        </p:nvSpPr>
        <p:spPr>
          <a:xfrm>
            <a:off x="6084125" y="1188900"/>
            <a:ext cx="5711825" cy="4634515"/>
          </a:xfrm>
        </p:spPr>
        <p:txBody>
          <a:bodyPr anchor="ctr"/>
          <a:lstStyle>
            <a:lvl1pPr marL="0" indent="0" algn="ctr">
              <a:buNone/>
              <a:defRPr/>
            </a:lvl1pPr>
          </a:lstStyle>
          <a:p>
            <a:r>
              <a:rPr lang="en-GB" noProof="0"/>
              <a:t>Image</a:t>
            </a:r>
          </a:p>
        </p:txBody>
      </p:sp>
      <p:sp>
        <p:nvSpPr>
          <p:cNvPr id="6" name="Segnaposto testo 5">
            <a:extLst>
              <a:ext uri="{FF2B5EF4-FFF2-40B4-BE49-F238E27FC236}">
                <a16:creationId xmlns:a16="http://schemas.microsoft.com/office/drawing/2014/main" id="{C5893484-4FA9-E8E7-FD22-CA1308C4FDD4}"/>
              </a:ext>
            </a:extLst>
          </p:cNvPr>
          <p:cNvSpPr>
            <a:spLocks noGrp="1"/>
          </p:cNvSpPr>
          <p:nvPr>
            <p:ph type="body" sz="quarter" idx="11" hasCustomPrompt="1"/>
          </p:nvPr>
        </p:nvSpPr>
        <p:spPr>
          <a:xfrm>
            <a:off x="6101451" y="1188900"/>
            <a:ext cx="2315058" cy="328971"/>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en-GB" noProof="0"/>
              <a:t>CAPTION</a:t>
            </a:r>
          </a:p>
        </p:txBody>
      </p:sp>
      <p:sp>
        <p:nvSpPr>
          <p:cNvPr id="11" name="Footer Placeholder 5">
            <a:extLst>
              <a:ext uri="{FF2B5EF4-FFF2-40B4-BE49-F238E27FC236}">
                <a16:creationId xmlns:a16="http://schemas.microsoft.com/office/drawing/2014/main" id="{23544316-E651-AB47-BC94-370C3DE480DE}"/>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12" name="Slide Number Placeholder 6">
            <a:extLst>
              <a:ext uri="{FF2B5EF4-FFF2-40B4-BE49-F238E27FC236}">
                <a16:creationId xmlns:a16="http://schemas.microsoft.com/office/drawing/2014/main" id="{699BD890-0A9A-E64E-BA7F-D611F38FE49C}"/>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smtClean="0"/>
              <a:pPr>
                <a:defRPr/>
              </a:pPr>
              <a:t>‹#›</a:t>
            </a:fld>
            <a:endParaRPr lang="en-GB"/>
          </a:p>
        </p:txBody>
      </p:sp>
      <p:cxnSp>
        <p:nvCxnSpPr>
          <p:cNvPr id="14" name="Connettore 1 13">
            <a:extLst>
              <a:ext uri="{FF2B5EF4-FFF2-40B4-BE49-F238E27FC236}">
                <a16:creationId xmlns:a16="http://schemas.microsoft.com/office/drawing/2014/main" id="{D34A8CC5-6417-7D4E-9FCB-7D41D1D7E8AD}"/>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itle Placeholder 1">
            <a:extLst>
              <a:ext uri="{FF2B5EF4-FFF2-40B4-BE49-F238E27FC236}">
                <a16:creationId xmlns:a16="http://schemas.microsoft.com/office/drawing/2014/main" id="{CC5B11EF-C513-D54C-A9D7-475D6A175FEF}"/>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GB" noProof="0"/>
              <a:t>CLICK TO EDIT MASTER TITLE </a:t>
            </a:r>
            <a:br>
              <a:rPr lang="en-GB" noProof="0"/>
            </a:br>
            <a:r>
              <a:rPr lang="en-GB" noProof="0"/>
              <a:t>STYLE IN UPPERCASE</a:t>
            </a:r>
          </a:p>
        </p:txBody>
      </p:sp>
    </p:spTree>
    <p:extLst>
      <p:ext uri="{BB962C8B-B14F-4D97-AF65-F5344CB8AC3E}">
        <p14:creationId xmlns:p14="http://schemas.microsoft.com/office/powerpoint/2010/main" val="3600377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three images">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id="{FB19031E-B94F-E23A-8DA5-724FE9B0DAF0}"/>
              </a:ext>
            </a:extLst>
          </p:cNvPr>
          <p:cNvSpPr>
            <a:spLocks noGrp="1"/>
          </p:cNvSpPr>
          <p:nvPr>
            <p:ph type="pic" sz="quarter" idx="10" hasCustomPrompt="1"/>
          </p:nvPr>
        </p:nvSpPr>
        <p:spPr>
          <a:xfrm>
            <a:off x="420600" y="1197864"/>
            <a:ext cx="3600000" cy="4661749"/>
          </a:xfrm>
        </p:spPr>
        <p:txBody>
          <a:bodyPr anchor="ctr"/>
          <a:lstStyle>
            <a:lvl1pPr marL="0" indent="0" algn="ctr">
              <a:buNone/>
              <a:defRPr/>
            </a:lvl1pPr>
          </a:lstStyle>
          <a:p>
            <a:r>
              <a:rPr lang="en-GB"/>
              <a:t>Image</a:t>
            </a:r>
          </a:p>
        </p:txBody>
      </p:sp>
      <p:sp>
        <p:nvSpPr>
          <p:cNvPr id="6" name="Segnaposto testo 5">
            <a:extLst>
              <a:ext uri="{FF2B5EF4-FFF2-40B4-BE49-F238E27FC236}">
                <a16:creationId xmlns:a16="http://schemas.microsoft.com/office/drawing/2014/main" id="{C5893484-4FA9-E8E7-FD22-CA1308C4FDD4}"/>
              </a:ext>
            </a:extLst>
          </p:cNvPr>
          <p:cNvSpPr>
            <a:spLocks noGrp="1"/>
          </p:cNvSpPr>
          <p:nvPr>
            <p:ph type="body" sz="quarter" idx="11" hasCustomPrompt="1"/>
          </p:nvPr>
        </p:nvSpPr>
        <p:spPr>
          <a:xfrm>
            <a:off x="420600" y="1197863"/>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1" name="Segnaposto immagine 3">
            <a:extLst>
              <a:ext uri="{FF2B5EF4-FFF2-40B4-BE49-F238E27FC236}">
                <a16:creationId xmlns:a16="http://schemas.microsoft.com/office/drawing/2014/main" id="{6B5F2F31-E44A-38C1-1B97-AC6F9335ADB0}"/>
              </a:ext>
            </a:extLst>
          </p:cNvPr>
          <p:cNvSpPr>
            <a:spLocks noGrp="1"/>
          </p:cNvSpPr>
          <p:nvPr>
            <p:ph type="pic" sz="quarter" idx="12" hasCustomPrompt="1"/>
          </p:nvPr>
        </p:nvSpPr>
        <p:spPr>
          <a:xfrm>
            <a:off x="4296000" y="1197864"/>
            <a:ext cx="3600000" cy="4661750"/>
          </a:xfrm>
        </p:spPr>
        <p:txBody>
          <a:bodyPr anchor="ctr"/>
          <a:lstStyle>
            <a:lvl1pPr marL="0" indent="0" algn="ctr">
              <a:buNone/>
              <a:defRPr/>
            </a:lvl1pPr>
          </a:lstStyle>
          <a:p>
            <a:r>
              <a:rPr lang="en-GB"/>
              <a:t>Image</a:t>
            </a:r>
          </a:p>
        </p:txBody>
      </p:sp>
      <p:sp>
        <p:nvSpPr>
          <p:cNvPr id="12" name="Segnaposto testo 5">
            <a:extLst>
              <a:ext uri="{FF2B5EF4-FFF2-40B4-BE49-F238E27FC236}">
                <a16:creationId xmlns:a16="http://schemas.microsoft.com/office/drawing/2014/main" id="{7795F4DD-389A-2A3B-BE83-598641FBD152}"/>
              </a:ext>
            </a:extLst>
          </p:cNvPr>
          <p:cNvSpPr>
            <a:spLocks noGrp="1"/>
          </p:cNvSpPr>
          <p:nvPr>
            <p:ph type="body" sz="quarter" idx="13" hasCustomPrompt="1"/>
          </p:nvPr>
        </p:nvSpPr>
        <p:spPr>
          <a:xfrm>
            <a:off x="4296000" y="1197863"/>
            <a:ext cx="2315058" cy="30638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3" name="Segnaposto immagine 3">
            <a:extLst>
              <a:ext uri="{FF2B5EF4-FFF2-40B4-BE49-F238E27FC236}">
                <a16:creationId xmlns:a16="http://schemas.microsoft.com/office/drawing/2014/main" id="{8B4E16CD-5303-E3FC-D8FC-9BE53B98E199}"/>
              </a:ext>
            </a:extLst>
          </p:cNvPr>
          <p:cNvSpPr>
            <a:spLocks noGrp="1"/>
          </p:cNvSpPr>
          <p:nvPr>
            <p:ph type="pic" sz="quarter" idx="14" hasCustomPrompt="1"/>
          </p:nvPr>
        </p:nvSpPr>
        <p:spPr>
          <a:xfrm>
            <a:off x="8134801" y="1197864"/>
            <a:ext cx="3600000" cy="4661750"/>
          </a:xfrm>
        </p:spPr>
        <p:txBody>
          <a:bodyPr anchor="ctr"/>
          <a:lstStyle>
            <a:lvl1pPr marL="0" indent="0" algn="ctr">
              <a:buNone/>
              <a:defRPr/>
            </a:lvl1pPr>
          </a:lstStyle>
          <a:p>
            <a:r>
              <a:rPr lang="en-GB"/>
              <a:t>Image</a:t>
            </a:r>
          </a:p>
        </p:txBody>
      </p:sp>
      <p:sp>
        <p:nvSpPr>
          <p:cNvPr id="14" name="Segnaposto testo 5">
            <a:extLst>
              <a:ext uri="{FF2B5EF4-FFF2-40B4-BE49-F238E27FC236}">
                <a16:creationId xmlns:a16="http://schemas.microsoft.com/office/drawing/2014/main" id="{49C910B2-C2AD-70D6-24AD-53603D3E21AF}"/>
              </a:ext>
            </a:extLst>
          </p:cNvPr>
          <p:cNvSpPr>
            <a:spLocks noGrp="1"/>
          </p:cNvSpPr>
          <p:nvPr>
            <p:ph type="body" sz="quarter" idx="15" hasCustomPrompt="1"/>
          </p:nvPr>
        </p:nvSpPr>
        <p:spPr>
          <a:xfrm>
            <a:off x="8134801" y="1197863"/>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6" name="Footer Placeholder 5">
            <a:extLst>
              <a:ext uri="{FF2B5EF4-FFF2-40B4-BE49-F238E27FC236}">
                <a16:creationId xmlns:a16="http://schemas.microsoft.com/office/drawing/2014/main" id="{8DE35063-7ED2-1447-AAB6-F4B7FE44BB15}"/>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17" name="Slide Number Placeholder 6">
            <a:extLst>
              <a:ext uri="{FF2B5EF4-FFF2-40B4-BE49-F238E27FC236}">
                <a16:creationId xmlns:a16="http://schemas.microsoft.com/office/drawing/2014/main" id="{28EDA1B6-0A0D-F64D-A40F-09F0295C69A0}"/>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smtClean="0"/>
              <a:pPr>
                <a:defRPr/>
              </a:pPr>
              <a:t>‹#›</a:t>
            </a:fld>
            <a:endParaRPr lang="en-GB"/>
          </a:p>
        </p:txBody>
      </p:sp>
      <p:cxnSp>
        <p:nvCxnSpPr>
          <p:cNvPr id="19" name="Connettore 1 18">
            <a:extLst>
              <a:ext uri="{FF2B5EF4-FFF2-40B4-BE49-F238E27FC236}">
                <a16:creationId xmlns:a16="http://schemas.microsoft.com/office/drawing/2014/main" id="{58ECABD6-37E7-A14D-9FE5-ADDE8069C18A}"/>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itle Placeholder 1">
            <a:extLst>
              <a:ext uri="{FF2B5EF4-FFF2-40B4-BE49-F238E27FC236}">
                <a16:creationId xmlns:a16="http://schemas.microsoft.com/office/drawing/2014/main" id="{6A4886FA-9EBA-8940-A6FA-8ECA3B4D2D7F}"/>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US"/>
              <a:t>CLICK TO EDIT MASTER TITLE </a:t>
            </a:r>
            <a:br>
              <a:rPr lang="en-US"/>
            </a:br>
            <a:r>
              <a:rPr lang="en-US"/>
              <a:t>STYLE IN UPPERCASE</a:t>
            </a:r>
            <a:endParaRPr lang="en-GB"/>
          </a:p>
        </p:txBody>
      </p:sp>
    </p:spTree>
    <p:extLst>
      <p:ext uri="{BB962C8B-B14F-4D97-AF65-F5344CB8AC3E}">
        <p14:creationId xmlns:p14="http://schemas.microsoft.com/office/powerpoint/2010/main" val="2497286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four images">
    <p:spTree>
      <p:nvGrpSpPr>
        <p:cNvPr id="1" name=""/>
        <p:cNvGrpSpPr/>
        <p:nvPr/>
      </p:nvGrpSpPr>
      <p:grpSpPr>
        <a:xfrm>
          <a:off x="0" y="0"/>
          <a:ext cx="0" cy="0"/>
          <a:chOff x="0" y="0"/>
          <a:chExt cx="0" cy="0"/>
        </a:xfrm>
      </p:grpSpPr>
      <p:sp>
        <p:nvSpPr>
          <p:cNvPr id="10" name="Segnaposto immagine 3">
            <a:extLst>
              <a:ext uri="{FF2B5EF4-FFF2-40B4-BE49-F238E27FC236}">
                <a16:creationId xmlns:a16="http://schemas.microsoft.com/office/drawing/2014/main" id="{104128F7-8832-A28F-967F-F97D00705BBE}"/>
              </a:ext>
            </a:extLst>
          </p:cNvPr>
          <p:cNvSpPr>
            <a:spLocks noGrp="1"/>
          </p:cNvSpPr>
          <p:nvPr>
            <p:ph type="pic" sz="quarter" idx="10" hasCustomPrompt="1"/>
          </p:nvPr>
        </p:nvSpPr>
        <p:spPr>
          <a:xfrm>
            <a:off x="420600" y="1197865"/>
            <a:ext cx="5531467" cy="2092090"/>
          </a:xfrm>
        </p:spPr>
        <p:txBody>
          <a:bodyPr anchor="ctr"/>
          <a:lstStyle>
            <a:lvl1pPr marL="0" indent="0" algn="ctr">
              <a:buNone/>
              <a:defRPr/>
            </a:lvl1pPr>
          </a:lstStyle>
          <a:p>
            <a:r>
              <a:rPr lang="en-GB" noProof="0"/>
              <a:t>Image</a:t>
            </a:r>
          </a:p>
        </p:txBody>
      </p:sp>
      <p:sp>
        <p:nvSpPr>
          <p:cNvPr id="15" name="Segnaposto testo 5">
            <a:extLst>
              <a:ext uri="{FF2B5EF4-FFF2-40B4-BE49-F238E27FC236}">
                <a16:creationId xmlns:a16="http://schemas.microsoft.com/office/drawing/2014/main" id="{2B6912E0-4D50-E8FB-65CB-81D83BD81F3E}"/>
              </a:ext>
            </a:extLst>
          </p:cNvPr>
          <p:cNvSpPr>
            <a:spLocks noGrp="1"/>
          </p:cNvSpPr>
          <p:nvPr>
            <p:ph type="body" sz="quarter" idx="11" hasCustomPrompt="1"/>
          </p:nvPr>
        </p:nvSpPr>
        <p:spPr>
          <a:xfrm>
            <a:off x="420600" y="1197863"/>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en-GB" noProof="0"/>
              <a:t>CAPTION</a:t>
            </a:r>
          </a:p>
        </p:txBody>
      </p:sp>
      <p:sp>
        <p:nvSpPr>
          <p:cNvPr id="18" name="Footer Placeholder 5">
            <a:extLst>
              <a:ext uri="{FF2B5EF4-FFF2-40B4-BE49-F238E27FC236}">
                <a16:creationId xmlns:a16="http://schemas.microsoft.com/office/drawing/2014/main" id="{A32F0CC6-1874-D910-A677-4229AC13203A}"/>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20" name="Slide Number Placeholder 6">
            <a:extLst>
              <a:ext uri="{FF2B5EF4-FFF2-40B4-BE49-F238E27FC236}">
                <a16:creationId xmlns:a16="http://schemas.microsoft.com/office/drawing/2014/main" id="{CFBB2398-E496-BB51-4124-80D68C1FA91C}"/>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smtClean="0"/>
              <a:pPr>
                <a:defRPr/>
              </a:pPr>
              <a:t>‹#›</a:t>
            </a:fld>
            <a:endParaRPr lang="en-GB"/>
          </a:p>
        </p:txBody>
      </p:sp>
      <p:cxnSp>
        <p:nvCxnSpPr>
          <p:cNvPr id="21" name="Connettore 1 20">
            <a:extLst>
              <a:ext uri="{FF2B5EF4-FFF2-40B4-BE49-F238E27FC236}">
                <a16:creationId xmlns:a16="http://schemas.microsoft.com/office/drawing/2014/main" id="{4CB84E86-39FD-8EB8-33A4-FFB010B63DB5}"/>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itle Placeholder 1">
            <a:extLst>
              <a:ext uri="{FF2B5EF4-FFF2-40B4-BE49-F238E27FC236}">
                <a16:creationId xmlns:a16="http://schemas.microsoft.com/office/drawing/2014/main" id="{AAA0DD38-9747-B3E6-915E-9B91A18C1FC4}"/>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GB" noProof="0"/>
              <a:t>CLICK TO EDIT MASTER TITLE </a:t>
            </a:r>
            <a:br>
              <a:rPr lang="en-GB" noProof="0"/>
            </a:br>
            <a:r>
              <a:rPr lang="en-GB" noProof="0"/>
              <a:t>STYLE IN UPPERCASE</a:t>
            </a:r>
          </a:p>
        </p:txBody>
      </p:sp>
      <p:sp>
        <p:nvSpPr>
          <p:cNvPr id="24" name="Segnaposto immagine 3">
            <a:extLst>
              <a:ext uri="{FF2B5EF4-FFF2-40B4-BE49-F238E27FC236}">
                <a16:creationId xmlns:a16="http://schemas.microsoft.com/office/drawing/2014/main" id="{582F64AE-1500-F9A1-C277-18D3EDA279E8}"/>
              </a:ext>
            </a:extLst>
          </p:cNvPr>
          <p:cNvSpPr>
            <a:spLocks noGrp="1"/>
          </p:cNvSpPr>
          <p:nvPr>
            <p:ph type="pic" sz="quarter" idx="12" hasCustomPrompt="1"/>
          </p:nvPr>
        </p:nvSpPr>
        <p:spPr>
          <a:xfrm>
            <a:off x="6230112" y="1197865"/>
            <a:ext cx="5524227" cy="2101515"/>
          </a:xfrm>
        </p:spPr>
        <p:txBody>
          <a:bodyPr anchor="ctr"/>
          <a:lstStyle>
            <a:lvl1pPr marL="0" indent="0" algn="ctr">
              <a:buNone/>
              <a:defRPr/>
            </a:lvl1pPr>
          </a:lstStyle>
          <a:p>
            <a:r>
              <a:rPr lang="en-GB" noProof="0"/>
              <a:t>Image</a:t>
            </a:r>
          </a:p>
        </p:txBody>
      </p:sp>
      <p:sp>
        <p:nvSpPr>
          <p:cNvPr id="25" name="Segnaposto testo 5">
            <a:extLst>
              <a:ext uri="{FF2B5EF4-FFF2-40B4-BE49-F238E27FC236}">
                <a16:creationId xmlns:a16="http://schemas.microsoft.com/office/drawing/2014/main" id="{D42941D6-2F2E-7E08-7471-7F991CE11C59}"/>
              </a:ext>
            </a:extLst>
          </p:cNvPr>
          <p:cNvSpPr>
            <a:spLocks noGrp="1"/>
          </p:cNvSpPr>
          <p:nvPr>
            <p:ph type="body" sz="quarter" idx="13" hasCustomPrompt="1"/>
          </p:nvPr>
        </p:nvSpPr>
        <p:spPr>
          <a:xfrm>
            <a:off x="6236677" y="1197863"/>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en-GB" noProof="0"/>
              <a:t>CAPTION</a:t>
            </a:r>
          </a:p>
        </p:txBody>
      </p:sp>
      <p:sp>
        <p:nvSpPr>
          <p:cNvPr id="26" name="Segnaposto immagine 3">
            <a:extLst>
              <a:ext uri="{FF2B5EF4-FFF2-40B4-BE49-F238E27FC236}">
                <a16:creationId xmlns:a16="http://schemas.microsoft.com/office/drawing/2014/main" id="{9C4E83C0-2936-0775-ED46-65357309A1BB}"/>
              </a:ext>
            </a:extLst>
          </p:cNvPr>
          <p:cNvSpPr>
            <a:spLocks noGrp="1"/>
          </p:cNvSpPr>
          <p:nvPr>
            <p:ph type="pic" sz="quarter" idx="14" hasCustomPrompt="1"/>
          </p:nvPr>
        </p:nvSpPr>
        <p:spPr>
          <a:xfrm>
            <a:off x="420600" y="3565118"/>
            <a:ext cx="5539933" cy="2287599"/>
          </a:xfrm>
        </p:spPr>
        <p:txBody>
          <a:bodyPr anchor="ctr"/>
          <a:lstStyle>
            <a:lvl1pPr marL="0" indent="0" algn="ctr">
              <a:buNone/>
              <a:defRPr/>
            </a:lvl1pPr>
          </a:lstStyle>
          <a:p>
            <a:r>
              <a:rPr lang="en-GB" noProof="0"/>
              <a:t>Image</a:t>
            </a:r>
          </a:p>
        </p:txBody>
      </p:sp>
      <p:sp>
        <p:nvSpPr>
          <p:cNvPr id="27" name="Segnaposto testo 5">
            <a:extLst>
              <a:ext uri="{FF2B5EF4-FFF2-40B4-BE49-F238E27FC236}">
                <a16:creationId xmlns:a16="http://schemas.microsoft.com/office/drawing/2014/main" id="{24CD0607-FFDC-3353-9458-BD110986E7A3}"/>
              </a:ext>
            </a:extLst>
          </p:cNvPr>
          <p:cNvSpPr>
            <a:spLocks noGrp="1"/>
          </p:cNvSpPr>
          <p:nvPr>
            <p:ph type="body" sz="quarter" idx="15" hasCustomPrompt="1"/>
          </p:nvPr>
        </p:nvSpPr>
        <p:spPr>
          <a:xfrm>
            <a:off x="420600" y="3570960"/>
            <a:ext cx="2315058" cy="335724"/>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en-GB" noProof="0"/>
              <a:t>CAPTION</a:t>
            </a:r>
          </a:p>
        </p:txBody>
      </p:sp>
      <p:sp>
        <p:nvSpPr>
          <p:cNvPr id="28" name="Segnaposto immagine 3">
            <a:extLst>
              <a:ext uri="{FF2B5EF4-FFF2-40B4-BE49-F238E27FC236}">
                <a16:creationId xmlns:a16="http://schemas.microsoft.com/office/drawing/2014/main" id="{DA6D931F-FACC-501C-FCD4-726D25217610}"/>
              </a:ext>
            </a:extLst>
          </p:cNvPr>
          <p:cNvSpPr>
            <a:spLocks noGrp="1"/>
          </p:cNvSpPr>
          <p:nvPr>
            <p:ph type="pic" sz="quarter" idx="16" hasCustomPrompt="1"/>
          </p:nvPr>
        </p:nvSpPr>
        <p:spPr>
          <a:xfrm>
            <a:off x="6236677" y="3572933"/>
            <a:ext cx="5517662" cy="2287599"/>
          </a:xfrm>
        </p:spPr>
        <p:txBody>
          <a:bodyPr anchor="ctr"/>
          <a:lstStyle>
            <a:lvl1pPr marL="0" indent="0" algn="ctr">
              <a:buNone/>
              <a:defRPr/>
            </a:lvl1pPr>
          </a:lstStyle>
          <a:p>
            <a:r>
              <a:rPr lang="en-GB" noProof="0"/>
              <a:t>Image</a:t>
            </a:r>
          </a:p>
        </p:txBody>
      </p:sp>
      <p:sp>
        <p:nvSpPr>
          <p:cNvPr id="29" name="Segnaposto testo 5">
            <a:extLst>
              <a:ext uri="{FF2B5EF4-FFF2-40B4-BE49-F238E27FC236}">
                <a16:creationId xmlns:a16="http://schemas.microsoft.com/office/drawing/2014/main" id="{0175F3EB-B660-DC6A-C499-6546E2C70D11}"/>
              </a:ext>
            </a:extLst>
          </p:cNvPr>
          <p:cNvSpPr>
            <a:spLocks noGrp="1"/>
          </p:cNvSpPr>
          <p:nvPr>
            <p:ph type="body" sz="quarter" idx="17" hasCustomPrompt="1"/>
          </p:nvPr>
        </p:nvSpPr>
        <p:spPr>
          <a:xfrm>
            <a:off x="6236677" y="3570308"/>
            <a:ext cx="2315058" cy="335724"/>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en-GB" noProof="0"/>
              <a:t>CAPTION</a:t>
            </a:r>
          </a:p>
        </p:txBody>
      </p:sp>
    </p:spTree>
    <p:extLst>
      <p:ext uri="{BB962C8B-B14F-4D97-AF65-F5344CB8AC3E}">
        <p14:creationId xmlns:p14="http://schemas.microsoft.com/office/powerpoint/2010/main" val="1108434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ix images">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id="{FB19031E-B94F-E23A-8DA5-724FE9B0DAF0}"/>
              </a:ext>
            </a:extLst>
          </p:cNvPr>
          <p:cNvSpPr>
            <a:spLocks noGrp="1"/>
          </p:cNvSpPr>
          <p:nvPr>
            <p:ph type="pic" sz="quarter" idx="10" hasCustomPrompt="1"/>
          </p:nvPr>
        </p:nvSpPr>
        <p:spPr>
          <a:xfrm>
            <a:off x="420600" y="1197864"/>
            <a:ext cx="3600000" cy="2095751"/>
          </a:xfrm>
        </p:spPr>
        <p:txBody>
          <a:bodyPr anchor="ctr"/>
          <a:lstStyle>
            <a:lvl1pPr marL="0" indent="0" algn="ctr">
              <a:buNone/>
              <a:defRPr/>
            </a:lvl1pPr>
          </a:lstStyle>
          <a:p>
            <a:r>
              <a:rPr lang="en-GB"/>
              <a:t>Image</a:t>
            </a:r>
          </a:p>
        </p:txBody>
      </p:sp>
      <p:sp>
        <p:nvSpPr>
          <p:cNvPr id="6" name="Segnaposto testo 5">
            <a:extLst>
              <a:ext uri="{FF2B5EF4-FFF2-40B4-BE49-F238E27FC236}">
                <a16:creationId xmlns:a16="http://schemas.microsoft.com/office/drawing/2014/main" id="{C5893484-4FA9-E8E7-FD22-CA1308C4FDD4}"/>
              </a:ext>
            </a:extLst>
          </p:cNvPr>
          <p:cNvSpPr>
            <a:spLocks noGrp="1"/>
          </p:cNvSpPr>
          <p:nvPr>
            <p:ph type="body" sz="quarter" idx="11" hasCustomPrompt="1"/>
          </p:nvPr>
        </p:nvSpPr>
        <p:spPr>
          <a:xfrm>
            <a:off x="420600" y="1197863"/>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1" name="Segnaposto immagine 3">
            <a:extLst>
              <a:ext uri="{FF2B5EF4-FFF2-40B4-BE49-F238E27FC236}">
                <a16:creationId xmlns:a16="http://schemas.microsoft.com/office/drawing/2014/main" id="{6B5F2F31-E44A-38C1-1B97-AC6F9335ADB0}"/>
              </a:ext>
            </a:extLst>
          </p:cNvPr>
          <p:cNvSpPr>
            <a:spLocks noGrp="1"/>
          </p:cNvSpPr>
          <p:nvPr>
            <p:ph type="pic" sz="quarter" idx="12" hasCustomPrompt="1"/>
          </p:nvPr>
        </p:nvSpPr>
        <p:spPr>
          <a:xfrm>
            <a:off x="4296000" y="1197864"/>
            <a:ext cx="3600000" cy="2095751"/>
          </a:xfrm>
        </p:spPr>
        <p:txBody>
          <a:bodyPr anchor="ctr"/>
          <a:lstStyle>
            <a:lvl1pPr marL="0" indent="0" algn="ctr">
              <a:buNone/>
              <a:defRPr/>
            </a:lvl1pPr>
          </a:lstStyle>
          <a:p>
            <a:r>
              <a:rPr lang="en-GB"/>
              <a:t>Image</a:t>
            </a:r>
          </a:p>
        </p:txBody>
      </p:sp>
      <p:sp>
        <p:nvSpPr>
          <p:cNvPr id="12" name="Segnaposto testo 5">
            <a:extLst>
              <a:ext uri="{FF2B5EF4-FFF2-40B4-BE49-F238E27FC236}">
                <a16:creationId xmlns:a16="http://schemas.microsoft.com/office/drawing/2014/main" id="{7795F4DD-389A-2A3B-BE83-598641FBD152}"/>
              </a:ext>
            </a:extLst>
          </p:cNvPr>
          <p:cNvSpPr>
            <a:spLocks noGrp="1"/>
          </p:cNvSpPr>
          <p:nvPr>
            <p:ph type="body" sz="quarter" idx="13" hasCustomPrompt="1"/>
          </p:nvPr>
        </p:nvSpPr>
        <p:spPr>
          <a:xfrm>
            <a:off x="4296000" y="1197863"/>
            <a:ext cx="2315058" cy="30638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3" name="Segnaposto immagine 3">
            <a:extLst>
              <a:ext uri="{FF2B5EF4-FFF2-40B4-BE49-F238E27FC236}">
                <a16:creationId xmlns:a16="http://schemas.microsoft.com/office/drawing/2014/main" id="{8B4E16CD-5303-E3FC-D8FC-9BE53B98E199}"/>
              </a:ext>
            </a:extLst>
          </p:cNvPr>
          <p:cNvSpPr>
            <a:spLocks noGrp="1"/>
          </p:cNvSpPr>
          <p:nvPr>
            <p:ph type="pic" sz="quarter" idx="14" hasCustomPrompt="1"/>
          </p:nvPr>
        </p:nvSpPr>
        <p:spPr>
          <a:xfrm>
            <a:off x="8134801" y="1197864"/>
            <a:ext cx="3600000" cy="2095751"/>
          </a:xfrm>
        </p:spPr>
        <p:txBody>
          <a:bodyPr anchor="ctr"/>
          <a:lstStyle>
            <a:lvl1pPr marL="0" indent="0" algn="ctr">
              <a:buNone/>
              <a:defRPr/>
            </a:lvl1pPr>
          </a:lstStyle>
          <a:p>
            <a:r>
              <a:rPr lang="en-GB"/>
              <a:t>Image</a:t>
            </a:r>
          </a:p>
        </p:txBody>
      </p:sp>
      <p:sp>
        <p:nvSpPr>
          <p:cNvPr id="14" name="Segnaposto testo 5">
            <a:extLst>
              <a:ext uri="{FF2B5EF4-FFF2-40B4-BE49-F238E27FC236}">
                <a16:creationId xmlns:a16="http://schemas.microsoft.com/office/drawing/2014/main" id="{49C910B2-C2AD-70D6-24AD-53603D3E21AF}"/>
              </a:ext>
            </a:extLst>
          </p:cNvPr>
          <p:cNvSpPr>
            <a:spLocks noGrp="1"/>
          </p:cNvSpPr>
          <p:nvPr>
            <p:ph type="body" sz="quarter" idx="15" hasCustomPrompt="1"/>
          </p:nvPr>
        </p:nvSpPr>
        <p:spPr>
          <a:xfrm>
            <a:off x="8134801" y="1197863"/>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6" name="Footer Placeholder 5">
            <a:extLst>
              <a:ext uri="{FF2B5EF4-FFF2-40B4-BE49-F238E27FC236}">
                <a16:creationId xmlns:a16="http://schemas.microsoft.com/office/drawing/2014/main" id="{8DE35063-7ED2-1447-AAB6-F4B7FE44BB15}"/>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17" name="Slide Number Placeholder 6">
            <a:extLst>
              <a:ext uri="{FF2B5EF4-FFF2-40B4-BE49-F238E27FC236}">
                <a16:creationId xmlns:a16="http://schemas.microsoft.com/office/drawing/2014/main" id="{28EDA1B6-0A0D-F64D-A40F-09F0295C69A0}"/>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smtClean="0"/>
              <a:pPr>
                <a:defRPr/>
              </a:pPr>
              <a:t>‹#›</a:t>
            </a:fld>
            <a:endParaRPr lang="en-GB"/>
          </a:p>
        </p:txBody>
      </p:sp>
      <p:cxnSp>
        <p:nvCxnSpPr>
          <p:cNvPr id="19" name="Connettore 1 18">
            <a:extLst>
              <a:ext uri="{FF2B5EF4-FFF2-40B4-BE49-F238E27FC236}">
                <a16:creationId xmlns:a16="http://schemas.microsoft.com/office/drawing/2014/main" id="{58ECABD6-37E7-A14D-9FE5-ADDE8069C18A}"/>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itle Placeholder 1">
            <a:extLst>
              <a:ext uri="{FF2B5EF4-FFF2-40B4-BE49-F238E27FC236}">
                <a16:creationId xmlns:a16="http://schemas.microsoft.com/office/drawing/2014/main" id="{6A4886FA-9EBA-8940-A6FA-8ECA3B4D2D7F}"/>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US"/>
              <a:t>CLICK TO EDIT MASTER TITLE </a:t>
            </a:r>
            <a:br>
              <a:rPr lang="en-US"/>
            </a:br>
            <a:r>
              <a:rPr lang="en-US"/>
              <a:t>STYLE IN UPPERCASE</a:t>
            </a:r>
            <a:endParaRPr lang="en-GB"/>
          </a:p>
        </p:txBody>
      </p:sp>
      <p:sp>
        <p:nvSpPr>
          <p:cNvPr id="2" name="Segnaposto immagine 3">
            <a:extLst>
              <a:ext uri="{FF2B5EF4-FFF2-40B4-BE49-F238E27FC236}">
                <a16:creationId xmlns:a16="http://schemas.microsoft.com/office/drawing/2014/main" id="{5836ADC6-1626-5E30-9A25-DFA4B01455FE}"/>
              </a:ext>
            </a:extLst>
          </p:cNvPr>
          <p:cNvSpPr>
            <a:spLocks noGrp="1"/>
          </p:cNvSpPr>
          <p:nvPr>
            <p:ph type="pic" sz="quarter" idx="16" hasCustomPrompt="1"/>
          </p:nvPr>
        </p:nvSpPr>
        <p:spPr>
          <a:xfrm>
            <a:off x="420600" y="3528738"/>
            <a:ext cx="3600000" cy="2095751"/>
          </a:xfrm>
        </p:spPr>
        <p:txBody>
          <a:bodyPr anchor="ctr"/>
          <a:lstStyle>
            <a:lvl1pPr marL="0" indent="0" algn="ctr">
              <a:buNone/>
              <a:defRPr/>
            </a:lvl1pPr>
          </a:lstStyle>
          <a:p>
            <a:r>
              <a:rPr lang="en-GB"/>
              <a:t>Image</a:t>
            </a:r>
          </a:p>
        </p:txBody>
      </p:sp>
      <p:sp>
        <p:nvSpPr>
          <p:cNvPr id="3" name="Segnaposto immagine 3">
            <a:extLst>
              <a:ext uri="{FF2B5EF4-FFF2-40B4-BE49-F238E27FC236}">
                <a16:creationId xmlns:a16="http://schemas.microsoft.com/office/drawing/2014/main" id="{261F2A95-31B3-13E1-2354-5387E7D9A423}"/>
              </a:ext>
            </a:extLst>
          </p:cNvPr>
          <p:cNvSpPr>
            <a:spLocks noGrp="1"/>
          </p:cNvSpPr>
          <p:nvPr>
            <p:ph type="pic" sz="quarter" idx="17" hasCustomPrompt="1"/>
          </p:nvPr>
        </p:nvSpPr>
        <p:spPr>
          <a:xfrm>
            <a:off x="4296000" y="3528738"/>
            <a:ext cx="3600000" cy="2095751"/>
          </a:xfrm>
        </p:spPr>
        <p:txBody>
          <a:bodyPr anchor="ctr"/>
          <a:lstStyle>
            <a:lvl1pPr marL="0" indent="0" algn="ctr">
              <a:buNone/>
              <a:defRPr/>
            </a:lvl1pPr>
          </a:lstStyle>
          <a:p>
            <a:r>
              <a:rPr lang="en-GB"/>
              <a:t>Image</a:t>
            </a:r>
          </a:p>
        </p:txBody>
      </p:sp>
      <p:sp>
        <p:nvSpPr>
          <p:cNvPr id="5" name="Segnaposto immagine 3">
            <a:extLst>
              <a:ext uri="{FF2B5EF4-FFF2-40B4-BE49-F238E27FC236}">
                <a16:creationId xmlns:a16="http://schemas.microsoft.com/office/drawing/2014/main" id="{1A4F4F1F-232C-DC27-72F5-242458CB19BD}"/>
              </a:ext>
            </a:extLst>
          </p:cNvPr>
          <p:cNvSpPr>
            <a:spLocks noGrp="1"/>
          </p:cNvSpPr>
          <p:nvPr>
            <p:ph type="pic" sz="quarter" idx="18" hasCustomPrompt="1"/>
          </p:nvPr>
        </p:nvSpPr>
        <p:spPr>
          <a:xfrm>
            <a:off x="8134801" y="3528738"/>
            <a:ext cx="3600000" cy="2095751"/>
          </a:xfrm>
        </p:spPr>
        <p:txBody>
          <a:bodyPr anchor="ctr"/>
          <a:lstStyle>
            <a:lvl1pPr marL="0" indent="0" algn="ctr">
              <a:buNone/>
              <a:defRPr/>
            </a:lvl1pPr>
          </a:lstStyle>
          <a:p>
            <a:r>
              <a:rPr lang="en-GB"/>
              <a:t>Image</a:t>
            </a:r>
          </a:p>
        </p:txBody>
      </p:sp>
      <p:sp>
        <p:nvSpPr>
          <p:cNvPr id="7" name="Segnaposto testo 5">
            <a:extLst>
              <a:ext uri="{FF2B5EF4-FFF2-40B4-BE49-F238E27FC236}">
                <a16:creationId xmlns:a16="http://schemas.microsoft.com/office/drawing/2014/main" id="{8916AF9B-8B2B-D1A4-ABB6-C0E0CDFC02F9}"/>
              </a:ext>
            </a:extLst>
          </p:cNvPr>
          <p:cNvSpPr>
            <a:spLocks noGrp="1"/>
          </p:cNvSpPr>
          <p:nvPr>
            <p:ph type="body" sz="quarter" idx="19" hasCustomPrompt="1"/>
          </p:nvPr>
        </p:nvSpPr>
        <p:spPr>
          <a:xfrm>
            <a:off x="420600" y="3528738"/>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8" name="Segnaposto testo 5">
            <a:extLst>
              <a:ext uri="{FF2B5EF4-FFF2-40B4-BE49-F238E27FC236}">
                <a16:creationId xmlns:a16="http://schemas.microsoft.com/office/drawing/2014/main" id="{D294A063-BCC0-BBA8-92A6-C372789C8127}"/>
              </a:ext>
            </a:extLst>
          </p:cNvPr>
          <p:cNvSpPr>
            <a:spLocks noGrp="1"/>
          </p:cNvSpPr>
          <p:nvPr>
            <p:ph type="body" sz="quarter" idx="20" hasCustomPrompt="1"/>
          </p:nvPr>
        </p:nvSpPr>
        <p:spPr>
          <a:xfrm>
            <a:off x="4296000" y="3528738"/>
            <a:ext cx="2315058" cy="30638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9" name="Segnaposto testo 5">
            <a:extLst>
              <a:ext uri="{FF2B5EF4-FFF2-40B4-BE49-F238E27FC236}">
                <a16:creationId xmlns:a16="http://schemas.microsoft.com/office/drawing/2014/main" id="{B6100DAE-17EA-A0A6-EFDF-A17695F3FC38}"/>
              </a:ext>
            </a:extLst>
          </p:cNvPr>
          <p:cNvSpPr>
            <a:spLocks noGrp="1"/>
          </p:cNvSpPr>
          <p:nvPr>
            <p:ph type="body" sz="quarter" idx="21" hasCustomPrompt="1"/>
          </p:nvPr>
        </p:nvSpPr>
        <p:spPr>
          <a:xfrm>
            <a:off x="8134801" y="3528738"/>
            <a:ext cx="2315058" cy="327438"/>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Tree>
    <p:extLst>
      <p:ext uri="{BB962C8B-B14F-4D97-AF65-F5344CB8AC3E}">
        <p14:creationId xmlns:p14="http://schemas.microsoft.com/office/powerpoint/2010/main" val="2397271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nine images">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id="{FB19031E-B94F-E23A-8DA5-724FE9B0DAF0}"/>
              </a:ext>
            </a:extLst>
          </p:cNvPr>
          <p:cNvSpPr>
            <a:spLocks noGrp="1"/>
          </p:cNvSpPr>
          <p:nvPr>
            <p:ph type="pic" sz="quarter" idx="10" hasCustomPrompt="1"/>
          </p:nvPr>
        </p:nvSpPr>
        <p:spPr>
          <a:xfrm>
            <a:off x="420600" y="1197865"/>
            <a:ext cx="3600000" cy="1460512"/>
          </a:xfrm>
        </p:spPr>
        <p:txBody>
          <a:bodyPr anchor="ctr"/>
          <a:lstStyle>
            <a:lvl1pPr marL="0" indent="0" algn="ctr">
              <a:buNone/>
              <a:defRPr/>
            </a:lvl1pPr>
          </a:lstStyle>
          <a:p>
            <a:r>
              <a:rPr lang="en-GB"/>
              <a:t>Image</a:t>
            </a:r>
          </a:p>
        </p:txBody>
      </p:sp>
      <p:sp>
        <p:nvSpPr>
          <p:cNvPr id="6" name="Segnaposto testo 5">
            <a:extLst>
              <a:ext uri="{FF2B5EF4-FFF2-40B4-BE49-F238E27FC236}">
                <a16:creationId xmlns:a16="http://schemas.microsoft.com/office/drawing/2014/main" id="{C5893484-4FA9-E8E7-FD22-CA1308C4FDD4}"/>
              </a:ext>
            </a:extLst>
          </p:cNvPr>
          <p:cNvSpPr>
            <a:spLocks noGrp="1"/>
          </p:cNvSpPr>
          <p:nvPr>
            <p:ph type="body" sz="quarter" idx="11" hasCustomPrompt="1"/>
          </p:nvPr>
        </p:nvSpPr>
        <p:spPr>
          <a:xfrm>
            <a:off x="420600" y="1197863"/>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1" name="Segnaposto immagine 3">
            <a:extLst>
              <a:ext uri="{FF2B5EF4-FFF2-40B4-BE49-F238E27FC236}">
                <a16:creationId xmlns:a16="http://schemas.microsoft.com/office/drawing/2014/main" id="{6B5F2F31-E44A-38C1-1B97-AC6F9335ADB0}"/>
              </a:ext>
            </a:extLst>
          </p:cNvPr>
          <p:cNvSpPr>
            <a:spLocks noGrp="1"/>
          </p:cNvSpPr>
          <p:nvPr>
            <p:ph type="pic" sz="quarter" idx="12" hasCustomPrompt="1"/>
          </p:nvPr>
        </p:nvSpPr>
        <p:spPr>
          <a:xfrm>
            <a:off x="4296000" y="1197865"/>
            <a:ext cx="3600000" cy="1460512"/>
          </a:xfrm>
        </p:spPr>
        <p:txBody>
          <a:bodyPr anchor="ctr"/>
          <a:lstStyle>
            <a:lvl1pPr marL="0" indent="0" algn="ctr">
              <a:buNone/>
              <a:defRPr/>
            </a:lvl1pPr>
          </a:lstStyle>
          <a:p>
            <a:r>
              <a:rPr lang="en-GB"/>
              <a:t>Image</a:t>
            </a:r>
          </a:p>
        </p:txBody>
      </p:sp>
      <p:sp>
        <p:nvSpPr>
          <p:cNvPr id="12" name="Segnaposto testo 5">
            <a:extLst>
              <a:ext uri="{FF2B5EF4-FFF2-40B4-BE49-F238E27FC236}">
                <a16:creationId xmlns:a16="http://schemas.microsoft.com/office/drawing/2014/main" id="{7795F4DD-389A-2A3B-BE83-598641FBD152}"/>
              </a:ext>
            </a:extLst>
          </p:cNvPr>
          <p:cNvSpPr>
            <a:spLocks noGrp="1"/>
          </p:cNvSpPr>
          <p:nvPr>
            <p:ph type="body" sz="quarter" idx="13" hasCustomPrompt="1"/>
          </p:nvPr>
        </p:nvSpPr>
        <p:spPr>
          <a:xfrm>
            <a:off x="4296000" y="1197863"/>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3" name="Segnaposto immagine 3">
            <a:extLst>
              <a:ext uri="{FF2B5EF4-FFF2-40B4-BE49-F238E27FC236}">
                <a16:creationId xmlns:a16="http://schemas.microsoft.com/office/drawing/2014/main" id="{8B4E16CD-5303-E3FC-D8FC-9BE53B98E199}"/>
              </a:ext>
            </a:extLst>
          </p:cNvPr>
          <p:cNvSpPr>
            <a:spLocks noGrp="1"/>
          </p:cNvSpPr>
          <p:nvPr>
            <p:ph type="pic" sz="quarter" idx="14" hasCustomPrompt="1"/>
          </p:nvPr>
        </p:nvSpPr>
        <p:spPr>
          <a:xfrm>
            <a:off x="8134801" y="1197865"/>
            <a:ext cx="3600000" cy="1460512"/>
          </a:xfrm>
        </p:spPr>
        <p:txBody>
          <a:bodyPr anchor="ctr"/>
          <a:lstStyle>
            <a:lvl1pPr marL="0" indent="0" algn="ctr">
              <a:buNone/>
              <a:defRPr/>
            </a:lvl1pPr>
          </a:lstStyle>
          <a:p>
            <a:r>
              <a:rPr lang="en-GB"/>
              <a:t>Image</a:t>
            </a:r>
          </a:p>
        </p:txBody>
      </p:sp>
      <p:sp>
        <p:nvSpPr>
          <p:cNvPr id="14" name="Segnaposto testo 5">
            <a:extLst>
              <a:ext uri="{FF2B5EF4-FFF2-40B4-BE49-F238E27FC236}">
                <a16:creationId xmlns:a16="http://schemas.microsoft.com/office/drawing/2014/main" id="{49C910B2-C2AD-70D6-24AD-53603D3E21AF}"/>
              </a:ext>
            </a:extLst>
          </p:cNvPr>
          <p:cNvSpPr>
            <a:spLocks noGrp="1"/>
          </p:cNvSpPr>
          <p:nvPr>
            <p:ph type="body" sz="quarter" idx="15" hasCustomPrompt="1"/>
          </p:nvPr>
        </p:nvSpPr>
        <p:spPr>
          <a:xfrm>
            <a:off x="8134801" y="1197863"/>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6" name="Footer Placeholder 5">
            <a:extLst>
              <a:ext uri="{FF2B5EF4-FFF2-40B4-BE49-F238E27FC236}">
                <a16:creationId xmlns:a16="http://schemas.microsoft.com/office/drawing/2014/main" id="{8DE35063-7ED2-1447-AAB6-F4B7FE44BB15}"/>
              </a:ext>
            </a:extLst>
          </p:cNvPr>
          <p:cNvSpPr>
            <a:spLocks noGrp="1"/>
          </p:cNvSpPr>
          <p:nvPr>
            <p:ph type="ftr" sz="quarter" idx="3"/>
          </p:nvPr>
        </p:nvSpPr>
        <p:spPr>
          <a:xfrm>
            <a:off x="352301" y="6267078"/>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noProof="0"/>
              <a:t> </a:t>
            </a:r>
          </a:p>
        </p:txBody>
      </p:sp>
      <p:sp>
        <p:nvSpPr>
          <p:cNvPr id="17" name="Slide Number Placeholder 6">
            <a:extLst>
              <a:ext uri="{FF2B5EF4-FFF2-40B4-BE49-F238E27FC236}">
                <a16:creationId xmlns:a16="http://schemas.microsoft.com/office/drawing/2014/main" id="{28EDA1B6-0A0D-F64D-A40F-09F0295C69A0}"/>
              </a:ext>
            </a:extLst>
          </p:cNvPr>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smtClean="0"/>
              <a:pPr>
                <a:defRPr/>
              </a:pPr>
              <a:t>‹#›</a:t>
            </a:fld>
            <a:endParaRPr lang="en-GB"/>
          </a:p>
        </p:txBody>
      </p:sp>
      <p:cxnSp>
        <p:nvCxnSpPr>
          <p:cNvPr id="19" name="Connettore 1 18">
            <a:extLst>
              <a:ext uri="{FF2B5EF4-FFF2-40B4-BE49-F238E27FC236}">
                <a16:creationId xmlns:a16="http://schemas.microsoft.com/office/drawing/2014/main" id="{58ECABD6-37E7-A14D-9FE5-ADDE8069C18A}"/>
              </a:ext>
            </a:extLst>
          </p:cNvPr>
          <p:cNvCxnSpPr/>
          <p:nvPr userDrawn="1"/>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itle Placeholder 1">
            <a:extLst>
              <a:ext uri="{FF2B5EF4-FFF2-40B4-BE49-F238E27FC236}">
                <a16:creationId xmlns:a16="http://schemas.microsoft.com/office/drawing/2014/main" id="{6A4886FA-9EBA-8940-A6FA-8ECA3B4D2D7F}"/>
              </a:ext>
            </a:extLst>
          </p:cNvPr>
          <p:cNvSpPr>
            <a:spLocks noGrp="1"/>
          </p:cNvSpPr>
          <p:nvPr>
            <p:ph type="title" hasCustomPrompt="1"/>
          </p:nvPr>
        </p:nvSpPr>
        <p:spPr bwMode="gray">
          <a:xfrm>
            <a:off x="420600" y="-1"/>
            <a:ext cx="11350800" cy="1051561"/>
          </a:xfrm>
          <a:prstGeom prst="rect">
            <a:avLst/>
          </a:prstGeom>
        </p:spPr>
        <p:txBody>
          <a:bodyPr vert="horz" lIns="0" tIns="0" rIns="0" bIns="0" rtlCol="0" anchor="ctr">
            <a:normAutofit/>
          </a:bodyPr>
          <a:lstStyle/>
          <a:p>
            <a:r>
              <a:rPr lang="en-US"/>
              <a:t>CLICK TO EDIT MASTER TITLE </a:t>
            </a:r>
            <a:br>
              <a:rPr lang="en-US"/>
            </a:br>
            <a:r>
              <a:rPr lang="en-US"/>
              <a:t>STYLE IN UPPERCASE</a:t>
            </a:r>
            <a:endParaRPr lang="en-GB"/>
          </a:p>
        </p:txBody>
      </p:sp>
      <p:sp>
        <p:nvSpPr>
          <p:cNvPr id="2" name="Segnaposto immagine 3">
            <a:extLst>
              <a:ext uri="{FF2B5EF4-FFF2-40B4-BE49-F238E27FC236}">
                <a16:creationId xmlns:a16="http://schemas.microsoft.com/office/drawing/2014/main" id="{5836ADC6-1626-5E30-9A25-DFA4B01455FE}"/>
              </a:ext>
            </a:extLst>
          </p:cNvPr>
          <p:cNvSpPr>
            <a:spLocks noGrp="1"/>
          </p:cNvSpPr>
          <p:nvPr>
            <p:ph type="pic" sz="quarter" idx="16" hasCustomPrompt="1"/>
          </p:nvPr>
        </p:nvSpPr>
        <p:spPr>
          <a:xfrm>
            <a:off x="420600" y="2774136"/>
            <a:ext cx="3600000" cy="1460512"/>
          </a:xfrm>
        </p:spPr>
        <p:txBody>
          <a:bodyPr anchor="ctr"/>
          <a:lstStyle>
            <a:lvl1pPr marL="0" indent="0" algn="ctr">
              <a:buNone/>
              <a:defRPr/>
            </a:lvl1pPr>
          </a:lstStyle>
          <a:p>
            <a:r>
              <a:rPr lang="en-GB"/>
              <a:t>Image</a:t>
            </a:r>
          </a:p>
        </p:txBody>
      </p:sp>
      <p:sp>
        <p:nvSpPr>
          <p:cNvPr id="3" name="Segnaposto immagine 3">
            <a:extLst>
              <a:ext uri="{FF2B5EF4-FFF2-40B4-BE49-F238E27FC236}">
                <a16:creationId xmlns:a16="http://schemas.microsoft.com/office/drawing/2014/main" id="{261F2A95-31B3-13E1-2354-5387E7D9A423}"/>
              </a:ext>
            </a:extLst>
          </p:cNvPr>
          <p:cNvSpPr>
            <a:spLocks noGrp="1"/>
          </p:cNvSpPr>
          <p:nvPr>
            <p:ph type="pic" sz="quarter" idx="17" hasCustomPrompt="1"/>
          </p:nvPr>
        </p:nvSpPr>
        <p:spPr>
          <a:xfrm>
            <a:off x="4296000" y="2774136"/>
            <a:ext cx="3600000" cy="1460512"/>
          </a:xfrm>
        </p:spPr>
        <p:txBody>
          <a:bodyPr anchor="ctr"/>
          <a:lstStyle>
            <a:lvl1pPr marL="0" indent="0" algn="ctr">
              <a:buNone/>
              <a:defRPr/>
            </a:lvl1pPr>
          </a:lstStyle>
          <a:p>
            <a:r>
              <a:rPr lang="en-GB"/>
              <a:t>Image</a:t>
            </a:r>
          </a:p>
        </p:txBody>
      </p:sp>
      <p:sp>
        <p:nvSpPr>
          <p:cNvPr id="5" name="Segnaposto immagine 3">
            <a:extLst>
              <a:ext uri="{FF2B5EF4-FFF2-40B4-BE49-F238E27FC236}">
                <a16:creationId xmlns:a16="http://schemas.microsoft.com/office/drawing/2014/main" id="{1A4F4F1F-232C-DC27-72F5-242458CB19BD}"/>
              </a:ext>
            </a:extLst>
          </p:cNvPr>
          <p:cNvSpPr>
            <a:spLocks noGrp="1"/>
          </p:cNvSpPr>
          <p:nvPr>
            <p:ph type="pic" sz="quarter" idx="18" hasCustomPrompt="1"/>
          </p:nvPr>
        </p:nvSpPr>
        <p:spPr>
          <a:xfrm>
            <a:off x="8134801" y="2774136"/>
            <a:ext cx="3600000" cy="1460512"/>
          </a:xfrm>
        </p:spPr>
        <p:txBody>
          <a:bodyPr anchor="ctr"/>
          <a:lstStyle>
            <a:lvl1pPr marL="0" indent="0" algn="ctr">
              <a:buNone/>
              <a:defRPr/>
            </a:lvl1pPr>
          </a:lstStyle>
          <a:p>
            <a:r>
              <a:rPr lang="en-GB"/>
              <a:t>Image</a:t>
            </a:r>
          </a:p>
        </p:txBody>
      </p:sp>
      <p:sp>
        <p:nvSpPr>
          <p:cNvPr id="7" name="Segnaposto testo 5">
            <a:extLst>
              <a:ext uri="{FF2B5EF4-FFF2-40B4-BE49-F238E27FC236}">
                <a16:creationId xmlns:a16="http://schemas.microsoft.com/office/drawing/2014/main" id="{8916AF9B-8B2B-D1A4-ABB6-C0E0CDFC02F9}"/>
              </a:ext>
            </a:extLst>
          </p:cNvPr>
          <p:cNvSpPr>
            <a:spLocks noGrp="1"/>
          </p:cNvSpPr>
          <p:nvPr>
            <p:ph type="body" sz="quarter" idx="19" hasCustomPrompt="1"/>
          </p:nvPr>
        </p:nvSpPr>
        <p:spPr>
          <a:xfrm>
            <a:off x="420600" y="2774135"/>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8" name="Segnaposto testo 5">
            <a:extLst>
              <a:ext uri="{FF2B5EF4-FFF2-40B4-BE49-F238E27FC236}">
                <a16:creationId xmlns:a16="http://schemas.microsoft.com/office/drawing/2014/main" id="{D294A063-BCC0-BBA8-92A6-C372789C8127}"/>
              </a:ext>
            </a:extLst>
          </p:cNvPr>
          <p:cNvSpPr>
            <a:spLocks noGrp="1"/>
          </p:cNvSpPr>
          <p:nvPr>
            <p:ph type="body" sz="quarter" idx="20" hasCustomPrompt="1"/>
          </p:nvPr>
        </p:nvSpPr>
        <p:spPr>
          <a:xfrm>
            <a:off x="4296000" y="2774135"/>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9" name="Segnaposto testo 5">
            <a:extLst>
              <a:ext uri="{FF2B5EF4-FFF2-40B4-BE49-F238E27FC236}">
                <a16:creationId xmlns:a16="http://schemas.microsoft.com/office/drawing/2014/main" id="{B6100DAE-17EA-A0A6-EFDF-A17695F3FC38}"/>
              </a:ext>
            </a:extLst>
          </p:cNvPr>
          <p:cNvSpPr>
            <a:spLocks noGrp="1"/>
          </p:cNvSpPr>
          <p:nvPr>
            <p:ph type="body" sz="quarter" idx="21" hasCustomPrompt="1"/>
          </p:nvPr>
        </p:nvSpPr>
        <p:spPr>
          <a:xfrm>
            <a:off x="8134801" y="2774135"/>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10" name="Segnaposto immagine 3">
            <a:extLst>
              <a:ext uri="{FF2B5EF4-FFF2-40B4-BE49-F238E27FC236}">
                <a16:creationId xmlns:a16="http://schemas.microsoft.com/office/drawing/2014/main" id="{4E53B457-FEFD-4AFA-52D9-9DE28A52294A}"/>
              </a:ext>
            </a:extLst>
          </p:cNvPr>
          <p:cNvSpPr>
            <a:spLocks noGrp="1"/>
          </p:cNvSpPr>
          <p:nvPr>
            <p:ph type="pic" sz="quarter" idx="22" hasCustomPrompt="1"/>
          </p:nvPr>
        </p:nvSpPr>
        <p:spPr>
          <a:xfrm>
            <a:off x="420600" y="4359634"/>
            <a:ext cx="3600000" cy="1460512"/>
          </a:xfrm>
        </p:spPr>
        <p:txBody>
          <a:bodyPr anchor="ctr"/>
          <a:lstStyle>
            <a:lvl1pPr marL="0" indent="0" algn="ctr">
              <a:buNone/>
              <a:defRPr/>
            </a:lvl1pPr>
          </a:lstStyle>
          <a:p>
            <a:r>
              <a:rPr lang="en-GB"/>
              <a:t>Image</a:t>
            </a:r>
          </a:p>
        </p:txBody>
      </p:sp>
      <p:sp>
        <p:nvSpPr>
          <p:cNvPr id="15" name="Segnaposto immagine 3">
            <a:extLst>
              <a:ext uri="{FF2B5EF4-FFF2-40B4-BE49-F238E27FC236}">
                <a16:creationId xmlns:a16="http://schemas.microsoft.com/office/drawing/2014/main" id="{270AB7BC-5802-8504-A0CF-421AE69A05FE}"/>
              </a:ext>
            </a:extLst>
          </p:cNvPr>
          <p:cNvSpPr>
            <a:spLocks noGrp="1"/>
          </p:cNvSpPr>
          <p:nvPr>
            <p:ph type="pic" sz="quarter" idx="23" hasCustomPrompt="1"/>
          </p:nvPr>
        </p:nvSpPr>
        <p:spPr>
          <a:xfrm>
            <a:off x="4296000" y="4359634"/>
            <a:ext cx="3600000" cy="1460512"/>
          </a:xfrm>
        </p:spPr>
        <p:txBody>
          <a:bodyPr anchor="ctr"/>
          <a:lstStyle>
            <a:lvl1pPr marL="0" indent="0" algn="ctr">
              <a:buNone/>
              <a:defRPr/>
            </a:lvl1pPr>
          </a:lstStyle>
          <a:p>
            <a:r>
              <a:rPr lang="en-GB"/>
              <a:t>Image</a:t>
            </a:r>
          </a:p>
        </p:txBody>
      </p:sp>
      <p:sp>
        <p:nvSpPr>
          <p:cNvPr id="18" name="Segnaposto immagine 3">
            <a:extLst>
              <a:ext uri="{FF2B5EF4-FFF2-40B4-BE49-F238E27FC236}">
                <a16:creationId xmlns:a16="http://schemas.microsoft.com/office/drawing/2014/main" id="{621F5B59-243B-0DC3-2540-8D64F9D2116A}"/>
              </a:ext>
            </a:extLst>
          </p:cNvPr>
          <p:cNvSpPr>
            <a:spLocks noGrp="1"/>
          </p:cNvSpPr>
          <p:nvPr>
            <p:ph type="pic" sz="quarter" idx="24" hasCustomPrompt="1"/>
          </p:nvPr>
        </p:nvSpPr>
        <p:spPr>
          <a:xfrm>
            <a:off x="8134801" y="4359634"/>
            <a:ext cx="3600000" cy="1460512"/>
          </a:xfrm>
        </p:spPr>
        <p:txBody>
          <a:bodyPr anchor="ctr"/>
          <a:lstStyle>
            <a:lvl1pPr marL="0" indent="0" algn="ctr">
              <a:buNone/>
              <a:defRPr/>
            </a:lvl1pPr>
          </a:lstStyle>
          <a:p>
            <a:r>
              <a:rPr lang="en-GB"/>
              <a:t>Image</a:t>
            </a:r>
          </a:p>
        </p:txBody>
      </p:sp>
      <p:sp>
        <p:nvSpPr>
          <p:cNvPr id="20" name="Segnaposto testo 5">
            <a:extLst>
              <a:ext uri="{FF2B5EF4-FFF2-40B4-BE49-F238E27FC236}">
                <a16:creationId xmlns:a16="http://schemas.microsoft.com/office/drawing/2014/main" id="{21D8A827-06B4-6215-69C8-64DA01393AB5}"/>
              </a:ext>
            </a:extLst>
          </p:cNvPr>
          <p:cNvSpPr>
            <a:spLocks noGrp="1"/>
          </p:cNvSpPr>
          <p:nvPr>
            <p:ph type="body" sz="quarter" idx="25" hasCustomPrompt="1"/>
          </p:nvPr>
        </p:nvSpPr>
        <p:spPr>
          <a:xfrm>
            <a:off x="420600" y="4359633"/>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21" name="Segnaposto testo 5">
            <a:extLst>
              <a:ext uri="{FF2B5EF4-FFF2-40B4-BE49-F238E27FC236}">
                <a16:creationId xmlns:a16="http://schemas.microsoft.com/office/drawing/2014/main" id="{9FFD9AB3-5265-EC17-740F-D1792E74FDA4}"/>
              </a:ext>
            </a:extLst>
          </p:cNvPr>
          <p:cNvSpPr>
            <a:spLocks noGrp="1"/>
          </p:cNvSpPr>
          <p:nvPr>
            <p:ph type="body" sz="quarter" idx="26" hasCustomPrompt="1"/>
          </p:nvPr>
        </p:nvSpPr>
        <p:spPr>
          <a:xfrm>
            <a:off x="4296000" y="4359633"/>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
        <p:nvSpPr>
          <p:cNvPr id="23" name="Segnaposto testo 5">
            <a:extLst>
              <a:ext uri="{FF2B5EF4-FFF2-40B4-BE49-F238E27FC236}">
                <a16:creationId xmlns:a16="http://schemas.microsoft.com/office/drawing/2014/main" id="{745026C6-8944-EFB0-0008-3E2C5CF8915B}"/>
              </a:ext>
            </a:extLst>
          </p:cNvPr>
          <p:cNvSpPr>
            <a:spLocks noGrp="1"/>
          </p:cNvSpPr>
          <p:nvPr>
            <p:ph type="body" sz="quarter" idx="27" hasCustomPrompt="1"/>
          </p:nvPr>
        </p:nvSpPr>
        <p:spPr>
          <a:xfrm>
            <a:off x="8134801" y="4359633"/>
            <a:ext cx="2315058" cy="216000"/>
          </a:xfrm>
          <a:prstGeom prst="round2SameRect">
            <a:avLst>
              <a:gd name="adj1" fmla="val 0"/>
              <a:gd name="adj2" fmla="val 50000"/>
            </a:avLst>
          </a:prstGeom>
          <a:solidFill>
            <a:srgbClr val="EED484"/>
          </a:solidFill>
        </p:spPr>
        <p:txBody>
          <a:bodyPr anchor="ctr">
            <a:normAutofit/>
          </a:bodyPr>
          <a:lstStyle>
            <a:lvl1pPr marL="0" indent="0" algn="ctr">
              <a:buNone/>
              <a:defRPr sz="1200" b="1"/>
            </a:lvl1pPr>
          </a:lstStyle>
          <a:p>
            <a:pPr lvl="0"/>
            <a:r>
              <a:rPr lang="it-IT"/>
              <a:t>CAPTION</a:t>
            </a:r>
            <a:endParaRPr lang="en-GB"/>
          </a:p>
        </p:txBody>
      </p:sp>
    </p:spTree>
    <p:extLst>
      <p:ext uri="{BB962C8B-B14F-4D97-AF65-F5344CB8AC3E}">
        <p14:creationId xmlns:p14="http://schemas.microsoft.com/office/powerpoint/2010/main" val="856435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778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9FE35-2527-3A91-276A-4BEBD2A465E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 y="-14514"/>
            <a:ext cx="12838019" cy="6872514"/>
          </a:xfrm>
          <a:prstGeom prst="rect">
            <a:avLst/>
          </a:prstGeom>
        </p:spPr>
      </p:pic>
      <p:sp>
        <p:nvSpPr>
          <p:cNvPr id="2" name="Title 1"/>
          <p:cNvSpPr>
            <a:spLocks noGrp="1"/>
          </p:cNvSpPr>
          <p:nvPr>
            <p:ph type="ctrTitle" hasCustomPrompt="1"/>
          </p:nvPr>
        </p:nvSpPr>
        <p:spPr>
          <a:xfrm>
            <a:off x="1322708" y="1049554"/>
            <a:ext cx="9552213" cy="869053"/>
          </a:xfrm>
        </p:spPr>
        <p:txBody>
          <a:bodyPr anchor="t">
            <a:noAutofit/>
          </a:bodyPr>
          <a:lstStyle>
            <a:lvl1pPr marL="0" marR="0" indent="0" algn="ctr" defTabSz="844083" rtl="0" eaLnBrk="1" fontAlgn="auto" latinLnBrk="0" hangingPunct="1">
              <a:lnSpc>
                <a:spcPct val="90000"/>
              </a:lnSpc>
              <a:spcBef>
                <a:spcPct val="0"/>
              </a:spcBef>
              <a:spcAft>
                <a:spcPts val="0"/>
              </a:spcAft>
              <a:buClrTx/>
              <a:buSzTx/>
              <a:buFontTx/>
              <a:buNone/>
              <a:tabLst/>
              <a:defRPr sz="2800" b="0">
                <a:solidFill>
                  <a:sysClr val="windowText" lastClr="000000"/>
                </a:solidFill>
                <a:latin typeface="+mj-lt"/>
                <a:cs typeface="Arial" panose="020B0604020202020204" pitchFamily="34" charset="0"/>
              </a:defRPr>
            </a:lvl1pPr>
          </a:lstStyle>
          <a:p>
            <a:r>
              <a:rPr lang="en-GB" sz="2800" noProof="0"/>
              <a:t>CLICK TO EDIT</a:t>
            </a:r>
            <a:br>
              <a:rPr lang="en-GB" sz="2800" noProof="0"/>
            </a:br>
            <a:r>
              <a:rPr lang="en-GB" sz="2800" b="1" noProof="0"/>
              <a:t>MASTER TITLE STYLE IN UPPERCASE</a:t>
            </a:r>
            <a:br>
              <a:rPr lang="en-GB" sz="2800" b="1" noProof="0"/>
            </a:br>
            <a:endParaRPr lang="en-GB" sz="2800" noProof="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5391" y="0"/>
            <a:ext cx="1001218" cy="1084908"/>
          </a:xfrm>
          <a:prstGeom prst="rect">
            <a:avLst/>
          </a:prstGeom>
        </p:spPr>
      </p:pic>
      <p:sp>
        <p:nvSpPr>
          <p:cNvPr id="11" name="Segnaposto contenuto 10">
            <a:extLst>
              <a:ext uri="{FF2B5EF4-FFF2-40B4-BE49-F238E27FC236}">
                <a16:creationId xmlns:a16="http://schemas.microsoft.com/office/drawing/2014/main" id="{B08459DA-B23C-634D-1FC4-A001AF1E0DE2}"/>
              </a:ext>
            </a:extLst>
          </p:cNvPr>
          <p:cNvSpPr>
            <a:spLocks noGrp="1"/>
          </p:cNvSpPr>
          <p:nvPr>
            <p:ph sz="quarter" idx="11" hasCustomPrompt="1"/>
          </p:nvPr>
        </p:nvSpPr>
        <p:spPr>
          <a:xfrm>
            <a:off x="8986157" y="6117942"/>
            <a:ext cx="2819400" cy="362289"/>
          </a:xfrm>
          <a:prstGeom prst="roundRect">
            <a:avLst>
              <a:gd name="adj" fmla="val 50000"/>
            </a:avLst>
          </a:prstGeom>
          <a:solidFill>
            <a:srgbClr val="EED484"/>
          </a:solidFill>
          <a:ln>
            <a:noFill/>
          </a:ln>
        </p:spPr>
        <p:style>
          <a:lnRef idx="2">
            <a:schemeClr val="accent1"/>
          </a:lnRef>
          <a:fillRef idx="1">
            <a:schemeClr val="lt1"/>
          </a:fillRef>
          <a:effectRef idx="0">
            <a:schemeClr val="accent1"/>
          </a:effectRef>
          <a:fontRef idx="minor">
            <a:schemeClr val="dk1"/>
          </a:fontRef>
        </p:style>
        <p:txBody>
          <a:bodyPr anchor="ctr">
            <a:normAutofit/>
          </a:bodyPr>
          <a:lstStyle>
            <a:lvl1pPr marL="0" indent="0" algn="ctr">
              <a:buNone/>
              <a:defRPr sz="1000">
                <a:solidFill>
                  <a:schemeClr val="tx1"/>
                </a:solidFill>
                <a:latin typeface="Arial" panose="020B0604020202020204" pitchFamily="34" charset="0"/>
                <a:cs typeface="Arial" panose="020B0604020202020204" pitchFamily="34" charset="0"/>
              </a:defRPr>
            </a:lvl1pPr>
          </a:lstStyle>
          <a:p>
            <a:pPr lvl="0"/>
            <a:r>
              <a:rPr lang="en-GB" noProof="0"/>
              <a:t>Stakeholder</a:t>
            </a:r>
          </a:p>
        </p:txBody>
      </p:sp>
      <p:sp>
        <p:nvSpPr>
          <p:cNvPr id="22" name="Segnaposto testo 21">
            <a:extLst>
              <a:ext uri="{FF2B5EF4-FFF2-40B4-BE49-F238E27FC236}">
                <a16:creationId xmlns:a16="http://schemas.microsoft.com/office/drawing/2014/main" id="{624FCC2C-7186-582E-9FE7-DCF06242551D}"/>
              </a:ext>
            </a:extLst>
          </p:cNvPr>
          <p:cNvSpPr>
            <a:spLocks noGrp="1"/>
          </p:cNvSpPr>
          <p:nvPr>
            <p:ph type="body" sz="quarter" idx="12" hasCustomPrompt="1"/>
          </p:nvPr>
        </p:nvSpPr>
        <p:spPr>
          <a:xfrm>
            <a:off x="2830945" y="1923711"/>
            <a:ext cx="6535738" cy="362289"/>
          </a:xfrm>
        </p:spPr>
        <p:txBody>
          <a:bodyPr>
            <a:normAutofit/>
          </a:bodyPr>
          <a:lstStyle>
            <a:lvl1pPr marL="0" indent="0" algn="ctr">
              <a:buNone/>
              <a:defRPr sz="1600">
                <a:solidFill>
                  <a:schemeClr val="tx1"/>
                </a:solidFill>
              </a:defRPr>
            </a:lvl1pPr>
          </a:lstStyle>
          <a:p>
            <a:pPr lvl="0"/>
            <a:r>
              <a:rPr lang="en-GB" noProof="0"/>
              <a:t>Day/Month/Year</a:t>
            </a:r>
          </a:p>
        </p:txBody>
      </p:sp>
    </p:spTree>
    <p:extLst>
      <p:ext uri="{BB962C8B-B14F-4D97-AF65-F5344CB8AC3E}">
        <p14:creationId xmlns:p14="http://schemas.microsoft.com/office/powerpoint/2010/main" val="24450486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4" name="Immagine 3">
            <a:hlinkClick r:id="rId2"/>
            <a:extLst>
              <a:ext uri="{FF2B5EF4-FFF2-40B4-BE49-F238E27FC236}">
                <a16:creationId xmlns:a16="http://schemas.microsoft.com/office/drawing/2014/main" id="{08F88211-F036-A47B-0C7E-417CED9001C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5107132" y="6187480"/>
            <a:ext cx="438645" cy="488232"/>
          </a:xfrm>
          <a:prstGeom prst="rect">
            <a:avLst/>
          </a:prstGeom>
        </p:spPr>
      </p:pic>
      <p:pic>
        <p:nvPicPr>
          <p:cNvPr id="7" name="Immagine 6">
            <a:hlinkClick r:id="rId4"/>
            <a:extLst>
              <a:ext uri="{FF2B5EF4-FFF2-40B4-BE49-F238E27FC236}">
                <a16:creationId xmlns:a16="http://schemas.microsoft.com/office/drawing/2014/main" id="{E1A2F9BE-1A9B-ACD8-6676-60CE0F292EC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rot="5400000" flipV="1">
            <a:off x="6009215" y="6162687"/>
            <a:ext cx="438646" cy="488232"/>
          </a:xfrm>
          <a:prstGeom prst="rect">
            <a:avLst/>
          </a:prstGeom>
        </p:spPr>
      </p:pic>
      <p:pic>
        <p:nvPicPr>
          <p:cNvPr id="8" name="Immagine 7">
            <a:hlinkClick r:id="rId6"/>
            <a:extLst>
              <a:ext uri="{FF2B5EF4-FFF2-40B4-BE49-F238E27FC236}">
                <a16:creationId xmlns:a16="http://schemas.microsoft.com/office/drawing/2014/main" id="{B279C5BC-885B-6A0C-AB25-B7B0B2C14906}"/>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a:stretch/>
        </p:blipFill>
        <p:spPr>
          <a:xfrm>
            <a:off x="6423068" y="6187480"/>
            <a:ext cx="480386" cy="488232"/>
          </a:xfrm>
          <a:prstGeom prst="rect">
            <a:avLst/>
          </a:prstGeom>
        </p:spPr>
      </p:pic>
      <p:pic>
        <p:nvPicPr>
          <p:cNvPr id="10" name="Picture 5">
            <a:extLst>
              <a:ext uri="{FF2B5EF4-FFF2-40B4-BE49-F238E27FC236}">
                <a16:creationId xmlns:a16="http://schemas.microsoft.com/office/drawing/2014/main" id="{24FB38E4-9B8D-1DE3-9C2B-A1611123AE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307046" y="2359888"/>
            <a:ext cx="1598227" cy="1731820"/>
          </a:xfrm>
          <a:prstGeom prst="rect">
            <a:avLst/>
          </a:prstGeom>
        </p:spPr>
      </p:pic>
      <p:pic>
        <p:nvPicPr>
          <p:cNvPr id="2" name="Picture 1">
            <a:extLst>
              <a:ext uri="{FF2B5EF4-FFF2-40B4-BE49-F238E27FC236}">
                <a16:creationId xmlns:a16="http://schemas.microsoft.com/office/drawing/2014/main" id="{9F52569B-D21B-0567-17C7-8584E5D7F015}"/>
              </a:ext>
            </a:extLst>
          </p:cNvPr>
          <p:cNvPicPr>
            <a:picLocks noChangeAspect="1"/>
          </p:cNvPicPr>
          <p:nvPr userDrawn="1"/>
        </p:nvPicPr>
        <p:blipFill>
          <a:blip r:embed="rId9"/>
          <a:stretch>
            <a:fillRect/>
          </a:stretch>
        </p:blipFill>
        <p:spPr>
          <a:xfrm>
            <a:off x="8522899" y="6242858"/>
            <a:ext cx="3237257" cy="432854"/>
          </a:xfrm>
          <a:prstGeom prst="rect">
            <a:avLst/>
          </a:prstGeom>
        </p:spPr>
      </p:pic>
      <p:grpSp>
        <p:nvGrpSpPr>
          <p:cNvPr id="9" name="Group 8">
            <a:extLst>
              <a:ext uri="{FF2B5EF4-FFF2-40B4-BE49-F238E27FC236}">
                <a16:creationId xmlns:a16="http://schemas.microsoft.com/office/drawing/2014/main" id="{FE368EFE-E2D4-DBE8-7395-48D497506D2E}"/>
              </a:ext>
            </a:extLst>
          </p:cNvPr>
          <p:cNvGrpSpPr/>
          <p:nvPr userDrawn="1"/>
        </p:nvGrpSpPr>
        <p:grpSpPr>
          <a:xfrm>
            <a:off x="5545777" y="6187480"/>
            <a:ext cx="438646" cy="488232"/>
            <a:chOff x="5545777" y="6187480"/>
            <a:chExt cx="438646" cy="488232"/>
          </a:xfrm>
        </p:grpSpPr>
        <p:pic>
          <p:nvPicPr>
            <p:cNvPr id="6" name="Immagine 5">
              <a:hlinkClick r:id="rId10"/>
              <a:extLst>
                <a:ext uri="{FF2B5EF4-FFF2-40B4-BE49-F238E27FC236}">
                  <a16:creationId xmlns:a16="http://schemas.microsoft.com/office/drawing/2014/main" id="{17DE7027-2A70-5FB6-EC1E-17D48E5BC918}"/>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a:stretch/>
          </p:blipFill>
          <p:spPr>
            <a:xfrm>
              <a:off x="5545777" y="6187480"/>
              <a:ext cx="438646" cy="488232"/>
            </a:xfrm>
            <a:prstGeom prst="rect">
              <a:avLst/>
            </a:prstGeom>
          </p:spPr>
        </p:pic>
        <p:pic>
          <p:nvPicPr>
            <p:cNvPr id="5" name="Picture 4" descr="A black x in a white circle&#10;&#10;Description automatically generated">
              <a:hlinkClick r:id="rId10"/>
              <a:extLst>
                <a:ext uri="{FF2B5EF4-FFF2-40B4-BE49-F238E27FC236}">
                  <a16:creationId xmlns:a16="http://schemas.microsoft.com/office/drawing/2014/main" id="{67202C8B-5D7F-EB95-F623-BF7CE424CBAB}"/>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a:stretch/>
          </p:blipFill>
          <p:spPr>
            <a:xfrm>
              <a:off x="5677694" y="6329362"/>
              <a:ext cx="227334" cy="190501"/>
            </a:xfrm>
            <a:prstGeom prst="rect">
              <a:avLst/>
            </a:prstGeom>
          </p:spPr>
        </p:pic>
      </p:grpSp>
    </p:spTree>
    <p:extLst>
      <p:ext uri="{BB962C8B-B14F-4D97-AF65-F5344CB8AC3E}">
        <p14:creationId xmlns:p14="http://schemas.microsoft.com/office/powerpoint/2010/main" val="2608502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07C20A-0584-6793-1091-339D9F3063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ctrTitle" hasCustomPrompt="1"/>
          </p:nvPr>
        </p:nvSpPr>
        <p:spPr>
          <a:xfrm>
            <a:off x="1322708" y="3922143"/>
            <a:ext cx="9552213" cy="869053"/>
          </a:xfrm>
        </p:spPr>
        <p:txBody>
          <a:bodyPr anchor="t">
            <a:noAutofit/>
          </a:bodyPr>
          <a:lstStyle>
            <a:lvl1pPr marL="0" marR="0" indent="0" algn="ctr" defTabSz="844083" rtl="0" eaLnBrk="1" fontAlgn="auto" latinLnBrk="0" hangingPunct="1">
              <a:lnSpc>
                <a:spcPct val="90000"/>
              </a:lnSpc>
              <a:spcBef>
                <a:spcPct val="0"/>
              </a:spcBef>
              <a:spcAft>
                <a:spcPts val="0"/>
              </a:spcAft>
              <a:buClrTx/>
              <a:buSzTx/>
              <a:buFontTx/>
              <a:buNone/>
              <a:tabLst/>
              <a:defRPr sz="2800" b="0">
                <a:solidFill>
                  <a:schemeClr val="bg2"/>
                </a:solidFill>
                <a:latin typeface="+mj-lt"/>
                <a:cs typeface="Arial" panose="020B0604020202020204" pitchFamily="34" charset="0"/>
              </a:defRPr>
            </a:lvl1pPr>
          </a:lstStyle>
          <a:p>
            <a:r>
              <a:rPr lang="en-GB" sz="2800" noProof="0"/>
              <a:t>CLICK TO EDIT</a:t>
            </a:r>
            <a:br>
              <a:rPr lang="en-GB" sz="2800" noProof="0"/>
            </a:br>
            <a:r>
              <a:rPr lang="en-GB" sz="2800" b="1" noProof="0"/>
              <a:t>MASTER TITLE STYLE IN UPPERCASE</a:t>
            </a:r>
            <a:br>
              <a:rPr lang="en-GB" sz="2800" b="1" noProof="0"/>
            </a:br>
            <a:endParaRPr lang="en-GB" sz="2800" noProof="0"/>
          </a:p>
        </p:txBody>
      </p:sp>
      <p:sp>
        <p:nvSpPr>
          <p:cNvPr id="11" name="Segnaposto contenuto 10">
            <a:extLst>
              <a:ext uri="{FF2B5EF4-FFF2-40B4-BE49-F238E27FC236}">
                <a16:creationId xmlns:a16="http://schemas.microsoft.com/office/drawing/2014/main" id="{B08459DA-B23C-634D-1FC4-A001AF1E0DE2}"/>
              </a:ext>
            </a:extLst>
          </p:cNvPr>
          <p:cNvSpPr>
            <a:spLocks noGrp="1"/>
          </p:cNvSpPr>
          <p:nvPr>
            <p:ph sz="quarter" idx="11" hasCustomPrompt="1"/>
          </p:nvPr>
        </p:nvSpPr>
        <p:spPr>
          <a:xfrm>
            <a:off x="8986157" y="6117942"/>
            <a:ext cx="2819400" cy="362289"/>
          </a:xfrm>
          <a:prstGeom prst="roundRect">
            <a:avLst>
              <a:gd name="adj" fmla="val 50000"/>
            </a:avLst>
          </a:prstGeom>
          <a:solidFill>
            <a:srgbClr val="EED484"/>
          </a:solidFill>
          <a:ln>
            <a:noFill/>
          </a:ln>
        </p:spPr>
        <p:style>
          <a:lnRef idx="2">
            <a:schemeClr val="accent1"/>
          </a:lnRef>
          <a:fillRef idx="1">
            <a:schemeClr val="lt1"/>
          </a:fillRef>
          <a:effectRef idx="0">
            <a:schemeClr val="accent1"/>
          </a:effectRef>
          <a:fontRef idx="minor">
            <a:schemeClr val="dk1"/>
          </a:fontRef>
        </p:style>
        <p:txBody>
          <a:bodyPr anchor="ctr">
            <a:normAutofit/>
          </a:bodyPr>
          <a:lstStyle>
            <a:lvl1pPr marL="0" indent="0" algn="ctr">
              <a:buNone/>
              <a:defRPr sz="1000">
                <a:solidFill>
                  <a:schemeClr val="tx1"/>
                </a:solidFill>
                <a:latin typeface="Arial" panose="020B0604020202020204" pitchFamily="34" charset="0"/>
                <a:cs typeface="Arial" panose="020B0604020202020204" pitchFamily="34" charset="0"/>
              </a:defRPr>
            </a:lvl1pPr>
          </a:lstStyle>
          <a:p>
            <a:pPr lvl="0"/>
            <a:r>
              <a:rPr lang="en-GB" noProof="0"/>
              <a:t>Stakeholder</a:t>
            </a:r>
          </a:p>
        </p:txBody>
      </p:sp>
      <p:sp>
        <p:nvSpPr>
          <p:cNvPr id="22" name="Segnaposto testo 21">
            <a:extLst>
              <a:ext uri="{FF2B5EF4-FFF2-40B4-BE49-F238E27FC236}">
                <a16:creationId xmlns:a16="http://schemas.microsoft.com/office/drawing/2014/main" id="{624FCC2C-7186-582E-9FE7-DCF06242551D}"/>
              </a:ext>
            </a:extLst>
          </p:cNvPr>
          <p:cNvSpPr>
            <a:spLocks noGrp="1"/>
          </p:cNvSpPr>
          <p:nvPr>
            <p:ph type="body" sz="quarter" idx="12" hasCustomPrompt="1"/>
          </p:nvPr>
        </p:nvSpPr>
        <p:spPr>
          <a:xfrm>
            <a:off x="2830945" y="4882569"/>
            <a:ext cx="6535738" cy="362289"/>
          </a:xfrm>
        </p:spPr>
        <p:txBody>
          <a:bodyPr>
            <a:normAutofit/>
          </a:bodyPr>
          <a:lstStyle>
            <a:lvl1pPr marL="0" indent="0" algn="ctr">
              <a:buNone/>
              <a:defRPr sz="1600">
                <a:solidFill>
                  <a:schemeClr val="bg2"/>
                </a:solidFill>
              </a:defRPr>
            </a:lvl1pPr>
          </a:lstStyle>
          <a:p>
            <a:pPr lvl="0"/>
            <a:r>
              <a:rPr lang="en-GB" noProof="0"/>
              <a:t>Day/Month/Year</a:t>
            </a:r>
          </a:p>
        </p:txBody>
      </p:sp>
    </p:spTree>
    <p:extLst>
      <p:ext uri="{BB962C8B-B14F-4D97-AF65-F5344CB8AC3E}">
        <p14:creationId xmlns:p14="http://schemas.microsoft.com/office/powerpoint/2010/main" val="1249129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_1">
    <p:spTree>
      <p:nvGrpSpPr>
        <p:cNvPr id="1" name=""/>
        <p:cNvGrpSpPr/>
        <p:nvPr/>
      </p:nvGrpSpPr>
      <p:grpSpPr>
        <a:xfrm>
          <a:off x="0" y="0"/>
          <a:ext cx="0" cy="0"/>
          <a:chOff x="0" y="0"/>
          <a:chExt cx="0" cy="0"/>
        </a:xfrm>
      </p:grpSpPr>
      <p:cxnSp>
        <p:nvCxnSpPr>
          <p:cNvPr id="3" name="Connettore 1 2">
            <a:extLst>
              <a:ext uri="{FF2B5EF4-FFF2-40B4-BE49-F238E27FC236}">
                <a16:creationId xmlns:a16="http://schemas.microsoft.com/office/drawing/2014/main" id="{64FF7199-8496-DA45-A4A5-43F6771F5940}"/>
              </a:ext>
            </a:extLst>
          </p:cNvPr>
          <p:cNvCxnSpPr>
            <a:cxnSpLocks/>
          </p:cNvCxnSpPr>
          <p:nvPr userDrawn="1"/>
        </p:nvCxnSpPr>
        <p:spPr>
          <a:xfrm>
            <a:off x="441225" y="3461950"/>
            <a:ext cx="11350800"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sp>
        <p:nvSpPr>
          <p:cNvPr id="16" name="Title Placeholder 1">
            <a:extLst>
              <a:ext uri="{FF2B5EF4-FFF2-40B4-BE49-F238E27FC236}">
                <a16:creationId xmlns:a16="http://schemas.microsoft.com/office/drawing/2014/main" id="{59C9B7A0-B491-BCD3-7013-0B67A0C6BE1B}"/>
              </a:ext>
            </a:extLst>
          </p:cNvPr>
          <p:cNvSpPr>
            <a:spLocks noGrp="1"/>
          </p:cNvSpPr>
          <p:nvPr>
            <p:ph type="title" hasCustomPrompt="1"/>
          </p:nvPr>
        </p:nvSpPr>
        <p:spPr bwMode="gray">
          <a:xfrm>
            <a:off x="420600" y="2568696"/>
            <a:ext cx="11350800" cy="862934"/>
          </a:xfrm>
          <a:prstGeom prst="rect">
            <a:avLst/>
          </a:prstGeom>
        </p:spPr>
        <p:txBody>
          <a:bodyPr vert="horz" lIns="0" tIns="0" rIns="0" bIns="0" rtlCol="0" anchor="ctr">
            <a:normAutofit/>
          </a:bodyPr>
          <a:lstStyle/>
          <a:p>
            <a:r>
              <a:rPr lang="en-GB" noProof="0"/>
              <a:t>THIS IS A SECTION HEADER PAGE </a:t>
            </a:r>
            <a:br>
              <a:rPr lang="en-GB" noProof="0"/>
            </a:br>
            <a:r>
              <a:rPr lang="en-GB" noProof="0"/>
              <a:t>TO SUBDIVIDE YOUR PRESENTATION</a:t>
            </a:r>
          </a:p>
        </p:txBody>
      </p:sp>
      <p:sp>
        <p:nvSpPr>
          <p:cNvPr id="19" name="CasellaDiTesto 18">
            <a:extLst>
              <a:ext uri="{FF2B5EF4-FFF2-40B4-BE49-F238E27FC236}">
                <a16:creationId xmlns:a16="http://schemas.microsoft.com/office/drawing/2014/main" id="{8E706A07-47AE-2413-5B2B-A4D3C63BF900}"/>
              </a:ext>
            </a:extLst>
          </p:cNvPr>
          <p:cNvSpPr txBox="1"/>
          <p:nvPr userDrawn="1"/>
        </p:nvSpPr>
        <p:spPr>
          <a:xfrm>
            <a:off x="12493487" y="1232452"/>
            <a:ext cx="184731" cy="369332"/>
          </a:xfrm>
          <a:prstGeom prst="rect">
            <a:avLst/>
          </a:prstGeom>
          <a:noFill/>
        </p:spPr>
        <p:txBody>
          <a:bodyPr wrap="none" rtlCol="0">
            <a:spAutoFit/>
          </a:bodyPr>
          <a:lstStyle/>
          <a:p>
            <a:endParaRPr lang="en-GB" noProof="0"/>
          </a:p>
        </p:txBody>
      </p:sp>
      <p:pic>
        <p:nvPicPr>
          <p:cNvPr id="14" name="Picture 5">
            <a:extLst>
              <a:ext uri="{FF2B5EF4-FFF2-40B4-BE49-F238E27FC236}">
                <a16:creationId xmlns:a16="http://schemas.microsoft.com/office/drawing/2014/main" id="{28AC0365-470A-F800-7972-6BC206B151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2883178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Break_2">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59C9B7A0-B491-BCD3-7013-0B67A0C6BE1B}"/>
              </a:ext>
            </a:extLst>
          </p:cNvPr>
          <p:cNvSpPr>
            <a:spLocks noGrp="1"/>
          </p:cNvSpPr>
          <p:nvPr>
            <p:ph type="title" hasCustomPrompt="1"/>
          </p:nvPr>
        </p:nvSpPr>
        <p:spPr bwMode="gray">
          <a:xfrm>
            <a:off x="420600" y="2568696"/>
            <a:ext cx="11350800" cy="862934"/>
          </a:xfrm>
          <a:prstGeom prst="rect">
            <a:avLst/>
          </a:prstGeom>
        </p:spPr>
        <p:txBody>
          <a:bodyPr vert="horz" lIns="0" tIns="0" rIns="0" bIns="0" rtlCol="0" anchor="ctr">
            <a:normAutofit/>
          </a:bodyPr>
          <a:lstStyle/>
          <a:p>
            <a:r>
              <a:rPr lang="en-GB" noProof="0"/>
              <a:t>THIS IS A SECTION HEADER PAGE </a:t>
            </a:r>
            <a:br>
              <a:rPr lang="en-GB" noProof="0"/>
            </a:br>
            <a:r>
              <a:rPr lang="en-GB" noProof="0"/>
              <a:t>TO SUBDIVIDE YOUR PRESENTATION</a:t>
            </a:r>
          </a:p>
        </p:txBody>
      </p:sp>
      <p:sp>
        <p:nvSpPr>
          <p:cNvPr id="19" name="CasellaDiTesto 18">
            <a:extLst>
              <a:ext uri="{FF2B5EF4-FFF2-40B4-BE49-F238E27FC236}">
                <a16:creationId xmlns:a16="http://schemas.microsoft.com/office/drawing/2014/main" id="{8E706A07-47AE-2413-5B2B-A4D3C63BF900}"/>
              </a:ext>
            </a:extLst>
          </p:cNvPr>
          <p:cNvSpPr txBox="1"/>
          <p:nvPr userDrawn="1"/>
        </p:nvSpPr>
        <p:spPr>
          <a:xfrm>
            <a:off x="12493487" y="1232452"/>
            <a:ext cx="184731" cy="369332"/>
          </a:xfrm>
          <a:prstGeom prst="rect">
            <a:avLst/>
          </a:prstGeom>
          <a:noFill/>
        </p:spPr>
        <p:txBody>
          <a:bodyPr wrap="none" rtlCol="0">
            <a:spAutoFit/>
          </a:bodyPr>
          <a:lstStyle/>
          <a:p>
            <a:endParaRPr lang="en-GB" noProof="0"/>
          </a:p>
        </p:txBody>
      </p:sp>
      <p:cxnSp>
        <p:nvCxnSpPr>
          <p:cNvPr id="8" name="Connettore 1 7">
            <a:extLst>
              <a:ext uri="{FF2B5EF4-FFF2-40B4-BE49-F238E27FC236}">
                <a16:creationId xmlns:a16="http://schemas.microsoft.com/office/drawing/2014/main" id="{16780F5F-FB12-B746-9B58-247A9F8A1735}"/>
              </a:ext>
            </a:extLst>
          </p:cNvPr>
          <p:cNvCxnSpPr>
            <a:cxnSpLocks/>
          </p:cNvCxnSpPr>
          <p:nvPr userDrawn="1"/>
        </p:nvCxnSpPr>
        <p:spPr>
          <a:xfrm>
            <a:off x="434350" y="3461950"/>
            <a:ext cx="11350800" cy="0"/>
          </a:xfrm>
          <a:prstGeom prst="line">
            <a:avLst/>
          </a:prstGeom>
          <a:ln w="63500" cap="rnd">
            <a:solidFill>
              <a:srgbClr val="ACA39A"/>
            </a:solidFill>
            <a:round/>
          </a:ln>
        </p:spPr>
        <p:style>
          <a:lnRef idx="1">
            <a:schemeClr val="accent1"/>
          </a:lnRef>
          <a:fillRef idx="0">
            <a:schemeClr val="accent1"/>
          </a:fillRef>
          <a:effectRef idx="0">
            <a:schemeClr val="accent1"/>
          </a:effectRef>
          <a:fontRef idx="minor">
            <a:schemeClr val="tx1"/>
          </a:fontRef>
        </p:style>
      </p:cxnSp>
      <p:pic>
        <p:nvPicPr>
          <p:cNvPr id="2" name="Picture 5">
            <a:extLst>
              <a:ext uri="{FF2B5EF4-FFF2-40B4-BE49-F238E27FC236}">
                <a16:creationId xmlns:a16="http://schemas.microsoft.com/office/drawing/2014/main" id="{3EAEC1DA-7AD1-436F-85DF-6E7EB90F74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1878813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Break_3">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59C9B7A0-B491-BCD3-7013-0B67A0C6BE1B}"/>
              </a:ext>
            </a:extLst>
          </p:cNvPr>
          <p:cNvSpPr>
            <a:spLocks noGrp="1"/>
          </p:cNvSpPr>
          <p:nvPr>
            <p:ph type="title" hasCustomPrompt="1"/>
          </p:nvPr>
        </p:nvSpPr>
        <p:spPr bwMode="gray">
          <a:xfrm>
            <a:off x="420600" y="2568696"/>
            <a:ext cx="11350800" cy="862934"/>
          </a:xfrm>
          <a:prstGeom prst="rect">
            <a:avLst/>
          </a:prstGeom>
        </p:spPr>
        <p:txBody>
          <a:bodyPr vert="horz" lIns="0" tIns="0" rIns="0" bIns="0" rtlCol="0" anchor="ctr">
            <a:normAutofit/>
          </a:bodyPr>
          <a:lstStyle/>
          <a:p>
            <a:r>
              <a:rPr lang="en-GB" noProof="0"/>
              <a:t>THIS IS A SECTION HEADER PAGE </a:t>
            </a:r>
            <a:br>
              <a:rPr lang="en-GB" noProof="0"/>
            </a:br>
            <a:r>
              <a:rPr lang="en-GB" noProof="0"/>
              <a:t>TO SUBDIVIDE YOUR PRESENTATION</a:t>
            </a:r>
          </a:p>
        </p:txBody>
      </p:sp>
      <p:sp>
        <p:nvSpPr>
          <p:cNvPr id="19" name="CasellaDiTesto 18">
            <a:extLst>
              <a:ext uri="{FF2B5EF4-FFF2-40B4-BE49-F238E27FC236}">
                <a16:creationId xmlns:a16="http://schemas.microsoft.com/office/drawing/2014/main" id="{8E706A07-47AE-2413-5B2B-A4D3C63BF900}"/>
              </a:ext>
            </a:extLst>
          </p:cNvPr>
          <p:cNvSpPr txBox="1"/>
          <p:nvPr userDrawn="1"/>
        </p:nvSpPr>
        <p:spPr>
          <a:xfrm>
            <a:off x="12493487" y="1232452"/>
            <a:ext cx="184731" cy="369332"/>
          </a:xfrm>
          <a:prstGeom prst="rect">
            <a:avLst/>
          </a:prstGeom>
          <a:noFill/>
        </p:spPr>
        <p:txBody>
          <a:bodyPr wrap="none" rtlCol="0">
            <a:spAutoFit/>
          </a:bodyPr>
          <a:lstStyle/>
          <a:p>
            <a:endParaRPr lang="en-GB" noProof="0"/>
          </a:p>
        </p:txBody>
      </p:sp>
      <p:cxnSp>
        <p:nvCxnSpPr>
          <p:cNvPr id="8" name="Connettore 1 7">
            <a:extLst>
              <a:ext uri="{FF2B5EF4-FFF2-40B4-BE49-F238E27FC236}">
                <a16:creationId xmlns:a16="http://schemas.microsoft.com/office/drawing/2014/main" id="{16780F5F-FB12-B746-9B58-247A9F8A1735}"/>
              </a:ext>
            </a:extLst>
          </p:cNvPr>
          <p:cNvCxnSpPr>
            <a:cxnSpLocks/>
          </p:cNvCxnSpPr>
          <p:nvPr userDrawn="1"/>
        </p:nvCxnSpPr>
        <p:spPr>
          <a:xfrm>
            <a:off x="434350" y="3461950"/>
            <a:ext cx="11350800" cy="0"/>
          </a:xfrm>
          <a:prstGeom prst="line">
            <a:avLst/>
          </a:prstGeom>
          <a:ln w="63500" cap="rnd">
            <a:solidFill>
              <a:srgbClr val="8E9FBC"/>
            </a:solidFill>
            <a:round/>
          </a:ln>
        </p:spPr>
        <p:style>
          <a:lnRef idx="1">
            <a:schemeClr val="accent1"/>
          </a:lnRef>
          <a:fillRef idx="0">
            <a:schemeClr val="accent1"/>
          </a:fillRef>
          <a:effectRef idx="0">
            <a:schemeClr val="accent1"/>
          </a:effectRef>
          <a:fontRef idx="minor">
            <a:schemeClr val="tx1"/>
          </a:fontRef>
        </p:style>
      </p:cxnSp>
      <p:pic>
        <p:nvPicPr>
          <p:cNvPr id="2" name="Picture 5">
            <a:extLst>
              <a:ext uri="{FF2B5EF4-FFF2-40B4-BE49-F238E27FC236}">
                <a16:creationId xmlns:a16="http://schemas.microsoft.com/office/drawing/2014/main" id="{A61D6CEB-2ED0-D62A-D30F-CA9DAC8270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240472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Break_4">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59C9B7A0-B491-BCD3-7013-0B67A0C6BE1B}"/>
              </a:ext>
            </a:extLst>
          </p:cNvPr>
          <p:cNvSpPr>
            <a:spLocks noGrp="1"/>
          </p:cNvSpPr>
          <p:nvPr>
            <p:ph type="title" hasCustomPrompt="1"/>
          </p:nvPr>
        </p:nvSpPr>
        <p:spPr bwMode="gray">
          <a:xfrm>
            <a:off x="420600" y="2568696"/>
            <a:ext cx="11350800" cy="862934"/>
          </a:xfrm>
          <a:prstGeom prst="rect">
            <a:avLst/>
          </a:prstGeom>
        </p:spPr>
        <p:txBody>
          <a:bodyPr vert="horz" lIns="0" tIns="0" rIns="0" bIns="0" rtlCol="0" anchor="ctr">
            <a:normAutofit/>
          </a:bodyPr>
          <a:lstStyle/>
          <a:p>
            <a:r>
              <a:rPr lang="en-GB" noProof="0"/>
              <a:t>THIS IS A SECTION HEADER PAGE </a:t>
            </a:r>
            <a:br>
              <a:rPr lang="en-GB" noProof="0"/>
            </a:br>
            <a:r>
              <a:rPr lang="en-GB" noProof="0"/>
              <a:t>TO SUBDIVIDE YOUR PRESENTATION</a:t>
            </a:r>
          </a:p>
        </p:txBody>
      </p:sp>
      <p:sp>
        <p:nvSpPr>
          <p:cNvPr id="19" name="CasellaDiTesto 18">
            <a:extLst>
              <a:ext uri="{FF2B5EF4-FFF2-40B4-BE49-F238E27FC236}">
                <a16:creationId xmlns:a16="http://schemas.microsoft.com/office/drawing/2014/main" id="{8E706A07-47AE-2413-5B2B-A4D3C63BF900}"/>
              </a:ext>
            </a:extLst>
          </p:cNvPr>
          <p:cNvSpPr txBox="1"/>
          <p:nvPr userDrawn="1"/>
        </p:nvSpPr>
        <p:spPr>
          <a:xfrm>
            <a:off x="12493487" y="1232452"/>
            <a:ext cx="184731" cy="369332"/>
          </a:xfrm>
          <a:prstGeom prst="rect">
            <a:avLst/>
          </a:prstGeom>
          <a:noFill/>
        </p:spPr>
        <p:txBody>
          <a:bodyPr wrap="none" rtlCol="0">
            <a:spAutoFit/>
          </a:bodyPr>
          <a:lstStyle/>
          <a:p>
            <a:endParaRPr lang="en-GB" noProof="0"/>
          </a:p>
        </p:txBody>
      </p:sp>
      <p:cxnSp>
        <p:nvCxnSpPr>
          <p:cNvPr id="8" name="Connettore 1 7">
            <a:extLst>
              <a:ext uri="{FF2B5EF4-FFF2-40B4-BE49-F238E27FC236}">
                <a16:creationId xmlns:a16="http://schemas.microsoft.com/office/drawing/2014/main" id="{16780F5F-FB12-B746-9B58-247A9F8A1735}"/>
              </a:ext>
            </a:extLst>
          </p:cNvPr>
          <p:cNvCxnSpPr>
            <a:cxnSpLocks/>
          </p:cNvCxnSpPr>
          <p:nvPr userDrawn="1"/>
        </p:nvCxnSpPr>
        <p:spPr>
          <a:xfrm>
            <a:off x="434350" y="3461950"/>
            <a:ext cx="11350800" cy="0"/>
          </a:xfrm>
          <a:prstGeom prst="line">
            <a:avLst/>
          </a:prstGeom>
          <a:ln w="63500" cap="rnd">
            <a:solidFill>
              <a:srgbClr val="135193"/>
            </a:solidFill>
            <a:round/>
          </a:ln>
        </p:spPr>
        <p:style>
          <a:lnRef idx="1">
            <a:schemeClr val="accent1"/>
          </a:lnRef>
          <a:fillRef idx="0">
            <a:schemeClr val="accent1"/>
          </a:fillRef>
          <a:effectRef idx="0">
            <a:schemeClr val="accent1"/>
          </a:effectRef>
          <a:fontRef idx="minor">
            <a:schemeClr val="tx1"/>
          </a:fontRef>
        </p:style>
      </p:cxnSp>
      <p:pic>
        <p:nvPicPr>
          <p:cNvPr id="2" name="Picture 5">
            <a:extLst>
              <a:ext uri="{FF2B5EF4-FFF2-40B4-BE49-F238E27FC236}">
                <a16:creationId xmlns:a16="http://schemas.microsoft.com/office/drawing/2014/main" id="{4ED26F85-33A5-8FBC-368D-2A50180025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568719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Break_5">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59C9B7A0-B491-BCD3-7013-0B67A0C6BE1B}"/>
              </a:ext>
            </a:extLst>
          </p:cNvPr>
          <p:cNvSpPr>
            <a:spLocks noGrp="1"/>
          </p:cNvSpPr>
          <p:nvPr>
            <p:ph type="title" hasCustomPrompt="1"/>
          </p:nvPr>
        </p:nvSpPr>
        <p:spPr bwMode="gray">
          <a:xfrm>
            <a:off x="420600" y="2568696"/>
            <a:ext cx="11350800" cy="862934"/>
          </a:xfrm>
          <a:prstGeom prst="rect">
            <a:avLst/>
          </a:prstGeom>
        </p:spPr>
        <p:txBody>
          <a:bodyPr vert="horz" lIns="0" tIns="0" rIns="0" bIns="0" rtlCol="0" anchor="ctr">
            <a:normAutofit/>
          </a:bodyPr>
          <a:lstStyle/>
          <a:p>
            <a:r>
              <a:rPr lang="en-GB" noProof="0"/>
              <a:t>THIS IS A SECTION HEADER PAGE </a:t>
            </a:r>
            <a:br>
              <a:rPr lang="en-GB" noProof="0"/>
            </a:br>
            <a:r>
              <a:rPr lang="en-GB" noProof="0"/>
              <a:t>TO SUBDIVIDE YOUR PRESENTATION</a:t>
            </a:r>
          </a:p>
        </p:txBody>
      </p:sp>
      <p:sp>
        <p:nvSpPr>
          <p:cNvPr id="19" name="CasellaDiTesto 18">
            <a:extLst>
              <a:ext uri="{FF2B5EF4-FFF2-40B4-BE49-F238E27FC236}">
                <a16:creationId xmlns:a16="http://schemas.microsoft.com/office/drawing/2014/main" id="{8E706A07-47AE-2413-5B2B-A4D3C63BF900}"/>
              </a:ext>
            </a:extLst>
          </p:cNvPr>
          <p:cNvSpPr txBox="1"/>
          <p:nvPr userDrawn="1"/>
        </p:nvSpPr>
        <p:spPr>
          <a:xfrm>
            <a:off x="12493487" y="1232452"/>
            <a:ext cx="184731" cy="369332"/>
          </a:xfrm>
          <a:prstGeom prst="rect">
            <a:avLst/>
          </a:prstGeom>
          <a:noFill/>
        </p:spPr>
        <p:txBody>
          <a:bodyPr wrap="none" rtlCol="0">
            <a:spAutoFit/>
          </a:bodyPr>
          <a:lstStyle/>
          <a:p>
            <a:endParaRPr lang="en-GB" noProof="0"/>
          </a:p>
        </p:txBody>
      </p:sp>
      <p:cxnSp>
        <p:nvCxnSpPr>
          <p:cNvPr id="8" name="Connettore 1 7">
            <a:extLst>
              <a:ext uri="{FF2B5EF4-FFF2-40B4-BE49-F238E27FC236}">
                <a16:creationId xmlns:a16="http://schemas.microsoft.com/office/drawing/2014/main" id="{16780F5F-FB12-B746-9B58-247A9F8A1735}"/>
              </a:ext>
            </a:extLst>
          </p:cNvPr>
          <p:cNvCxnSpPr>
            <a:cxnSpLocks/>
          </p:cNvCxnSpPr>
          <p:nvPr userDrawn="1"/>
        </p:nvCxnSpPr>
        <p:spPr>
          <a:xfrm>
            <a:off x="434350" y="3461950"/>
            <a:ext cx="11350800" cy="0"/>
          </a:xfrm>
          <a:prstGeom prst="line">
            <a:avLst/>
          </a:prstGeom>
          <a:ln w="63500" cap="rnd">
            <a:solidFill>
              <a:srgbClr val="1B365D"/>
            </a:solidFill>
            <a:round/>
          </a:ln>
        </p:spPr>
        <p:style>
          <a:lnRef idx="1">
            <a:schemeClr val="accent1"/>
          </a:lnRef>
          <a:fillRef idx="0">
            <a:schemeClr val="accent1"/>
          </a:fillRef>
          <a:effectRef idx="0">
            <a:schemeClr val="accent1"/>
          </a:effectRef>
          <a:fontRef idx="minor">
            <a:schemeClr val="tx1"/>
          </a:fontRef>
        </p:style>
      </p:cxnSp>
      <p:pic>
        <p:nvPicPr>
          <p:cNvPr id="2" name="Picture 5">
            <a:extLst>
              <a:ext uri="{FF2B5EF4-FFF2-40B4-BE49-F238E27FC236}">
                <a16:creationId xmlns:a16="http://schemas.microsoft.com/office/drawing/2014/main" id="{4933AA85-8743-D566-B83D-488998A1E1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353914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Break_6">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59C9B7A0-B491-BCD3-7013-0B67A0C6BE1B}"/>
              </a:ext>
            </a:extLst>
          </p:cNvPr>
          <p:cNvSpPr>
            <a:spLocks noGrp="1"/>
          </p:cNvSpPr>
          <p:nvPr>
            <p:ph type="title" hasCustomPrompt="1"/>
          </p:nvPr>
        </p:nvSpPr>
        <p:spPr bwMode="gray">
          <a:xfrm>
            <a:off x="420600" y="2568696"/>
            <a:ext cx="11350800" cy="862934"/>
          </a:xfrm>
          <a:prstGeom prst="rect">
            <a:avLst/>
          </a:prstGeom>
        </p:spPr>
        <p:txBody>
          <a:bodyPr vert="horz" lIns="0" tIns="0" rIns="0" bIns="0" rtlCol="0" anchor="ctr">
            <a:normAutofit/>
          </a:bodyPr>
          <a:lstStyle/>
          <a:p>
            <a:r>
              <a:rPr lang="en-GB" noProof="0"/>
              <a:t>THIS IS A SECTION HEADER PAGE </a:t>
            </a:r>
            <a:br>
              <a:rPr lang="en-GB" noProof="0"/>
            </a:br>
            <a:r>
              <a:rPr lang="en-GB" noProof="0"/>
              <a:t>TO SUBDIVIDE YOUR PRESENTATION</a:t>
            </a:r>
          </a:p>
        </p:txBody>
      </p:sp>
      <p:sp>
        <p:nvSpPr>
          <p:cNvPr id="19" name="CasellaDiTesto 18">
            <a:extLst>
              <a:ext uri="{FF2B5EF4-FFF2-40B4-BE49-F238E27FC236}">
                <a16:creationId xmlns:a16="http://schemas.microsoft.com/office/drawing/2014/main" id="{8E706A07-47AE-2413-5B2B-A4D3C63BF900}"/>
              </a:ext>
            </a:extLst>
          </p:cNvPr>
          <p:cNvSpPr txBox="1"/>
          <p:nvPr userDrawn="1"/>
        </p:nvSpPr>
        <p:spPr>
          <a:xfrm>
            <a:off x="12493487" y="1232452"/>
            <a:ext cx="184731" cy="369332"/>
          </a:xfrm>
          <a:prstGeom prst="rect">
            <a:avLst/>
          </a:prstGeom>
          <a:noFill/>
        </p:spPr>
        <p:txBody>
          <a:bodyPr wrap="none" rtlCol="0">
            <a:spAutoFit/>
          </a:bodyPr>
          <a:lstStyle/>
          <a:p>
            <a:endParaRPr lang="en-GB" noProof="0"/>
          </a:p>
        </p:txBody>
      </p:sp>
      <p:cxnSp>
        <p:nvCxnSpPr>
          <p:cNvPr id="8" name="Connettore 1 7">
            <a:extLst>
              <a:ext uri="{FF2B5EF4-FFF2-40B4-BE49-F238E27FC236}">
                <a16:creationId xmlns:a16="http://schemas.microsoft.com/office/drawing/2014/main" id="{16780F5F-FB12-B746-9B58-247A9F8A1735}"/>
              </a:ext>
            </a:extLst>
          </p:cNvPr>
          <p:cNvCxnSpPr>
            <a:cxnSpLocks/>
          </p:cNvCxnSpPr>
          <p:nvPr userDrawn="1"/>
        </p:nvCxnSpPr>
        <p:spPr>
          <a:xfrm>
            <a:off x="434350" y="3461950"/>
            <a:ext cx="11350800" cy="0"/>
          </a:xfrm>
          <a:prstGeom prst="line">
            <a:avLst/>
          </a:prstGeom>
          <a:ln w="63500" cap="rnd">
            <a:solidFill>
              <a:srgbClr val="00685E"/>
            </a:solidFill>
            <a:round/>
          </a:ln>
        </p:spPr>
        <p:style>
          <a:lnRef idx="1">
            <a:schemeClr val="accent1"/>
          </a:lnRef>
          <a:fillRef idx="0">
            <a:schemeClr val="accent1"/>
          </a:fillRef>
          <a:effectRef idx="0">
            <a:schemeClr val="accent1"/>
          </a:effectRef>
          <a:fontRef idx="minor">
            <a:schemeClr val="tx1"/>
          </a:fontRef>
        </p:style>
      </p:cxnSp>
      <p:pic>
        <p:nvPicPr>
          <p:cNvPr id="2" name="Picture 5">
            <a:extLst>
              <a:ext uri="{FF2B5EF4-FFF2-40B4-BE49-F238E27FC236}">
                <a16:creationId xmlns:a16="http://schemas.microsoft.com/office/drawing/2014/main" id="{CAFE1D5F-F3BA-57EA-7135-B073F03D5E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1191682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20600" y="-1"/>
            <a:ext cx="11350800" cy="1021257"/>
          </a:xfrm>
          <a:prstGeom prst="rect">
            <a:avLst/>
          </a:prstGeom>
        </p:spPr>
        <p:txBody>
          <a:bodyPr vert="horz" lIns="0" tIns="0" rIns="0" bIns="0" rtlCol="0" anchor="ctr">
            <a:normAutofit/>
          </a:bodyPr>
          <a:lstStyle/>
          <a:p>
            <a:r>
              <a:rPr lang="en-GB" noProof="0"/>
              <a:t>Click to edit Master title style</a:t>
            </a:r>
          </a:p>
        </p:txBody>
      </p:sp>
      <p:sp>
        <p:nvSpPr>
          <p:cNvPr id="3" name="Text Placeholder 2"/>
          <p:cNvSpPr>
            <a:spLocks noGrp="1"/>
          </p:cNvSpPr>
          <p:nvPr>
            <p:ph type="body" idx="1"/>
          </p:nvPr>
        </p:nvSpPr>
        <p:spPr>
          <a:xfrm>
            <a:off x="420600" y="1197864"/>
            <a:ext cx="11350800" cy="4661748"/>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Footer Placeholder 5"/>
          <p:cNvSpPr>
            <a:spLocks noGrp="1"/>
          </p:cNvSpPr>
          <p:nvPr>
            <p:ph type="ftr" sz="quarter" idx="3"/>
          </p:nvPr>
        </p:nvSpPr>
        <p:spPr>
          <a:xfrm>
            <a:off x="352301" y="6359441"/>
            <a:ext cx="3686299" cy="305943"/>
          </a:xfrm>
          <a:prstGeom prst="rect">
            <a:avLst/>
          </a:prstGeom>
          <a:noFill/>
        </p:spPr>
        <p:txBody>
          <a:bodyPr wrap="square" rtlCol="0">
            <a:noAutofit/>
          </a:bodyPr>
          <a:lstStyle>
            <a:lvl1pPr algn="l">
              <a:defRPr lang="en-US" sz="900" smtClean="0">
                <a:solidFill>
                  <a:schemeClr val="tx1"/>
                </a:solidFill>
                <a:latin typeface="+mn-lt"/>
              </a:defRPr>
            </a:lvl1pPr>
          </a:lstStyle>
          <a:p>
            <a:r>
              <a:rPr lang="en-GB" noProof="0"/>
              <a:t>© Copyright MSC Mediterranean Shipping Company SA</a:t>
            </a:r>
          </a:p>
          <a:p>
            <a:r>
              <a:rPr lang="en-GB" sz="800" noProof="0"/>
              <a:t> </a:t>
            </a:r>
          </a:p>
        </p:txBody>
      </p:sp>
      <p:sp>
        <p:nvSpPr>
          <p:cNvPr id="10" name="Slide Number Placeholder 6"/>
          <p:cNvSpPr>
            <a:spLocks noGrp="1"/>
          </p:cNvSpPr>
          <p:nvPr>
            <p:ph type="sldNum" sz="quarter" idx="4"/>
          </p:nvPr>
        </p:nvSpPr>
        <p:spPr>
          <a:xfrm>
            <a:off x="11459415" y="6279957"/>
            <a:ext cx="459249" cy="305943"/>
          </a:xfrm>
          <a:prstGeom prst="rect">
            <a:avLst/>
          </a:prstGeom>
        </p:spPr>
        <p:txBody>
          <a:bodyPr/>
          <a:lstStyle>
            <a:lvl1pPr algn="r">
              <a:defRPr sz="900" smtClean="0">
                <a:solidFill>
                  <a:schemeClr val="tx1"/>
                </a:solidFill>
                <a:latin typeface="+mn-lt"/>
                <a:cs typeface="Arial" panose="020B0604020202020204" pitchFamily="34" charset="0"/>
              </a:defRPr>
            </a:lvl1pPr>
          </a:lstStyle>
          <a:p>
            <a:pPr>
              <a:defRPr/>
            </a:pPr>
            <a:fld id="{85D77248-F92F-47C9-97FD-9CF7B39594FC}" type="slidenum">
              <a:rPr lang="en-GB" noProof="0" smtClean="0"/>
              <a:pPr>
                <a:defRPr/>
              </a:pPr>
              <a:t>‹#›</a:t>
            </a:fld>
            <a:endParaRPr lang="en-GB" noProof="0"/>
          </a:p>
        </p:txBody>
      </p:sp>
      <p:cxnSp>
        <p:nvCxnSpPr>
          <p:cNvPr id="12" name="Connettore 1 11">
            <a:extLst>
              <a:ext uri="{FF2B5EF4-FFF2-40B4-BE49-F238E27FC236}">
                <a16:creationId xmlns:a16="http://schemas.microsoft.com/office/drawing/2014/main" id="{618B04D5-E1E1-F341-8260-5A9252EA40F7}"/>
              </a:ext>
            </a:extLst>
          </p:cNvPr>
          <p:cNvCxnSpPr>
            <a:cxnSpLocks/>
          </p:cNvCxnSpPr>
          <p:nvPr userDrawn="1"/>
        </p:nvCxnSpPr>
        <p:spPr>
          <a:xfrm>
            <a:off x="5190767" y="1021256"/>
            <a:ext cx="1787549"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1C3B80B6-FE64-41E4-0CA6-EE7B5D0E1AF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686359" y="5823525"/>
            <a:ext cx="839601" cy="909782"/>
          </a:xfrm>
          <a:prstGeom prst="rect">
            <a:avLst/>
          </a:prstGeom>
        </p:spPr>
      </p:pic>
    </p:spTree>
    <p:extLst>
      <p:ext uri="{BB962C8B-B14F-4D97-AF65-F5344CB8AC3E}">
        <p14:creationId xmlns:p14="http://schemas.microsoft.com/office/powerpoint/2010/main" val="4181633178"/>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 id="2147484001" r:id="rId12"/>
    <p:sldLayoutId id="2147484002" r:id="rId13"/>
    <p:sldLayoutId id="2147484003" r:id="rId14"/>
    <p:sldLayoutId id="2147484004" r:id="rId15"/>
    <p:sldLayoutId id="2147484005" r:id="rId16"/>
    <p:sldLayoutId id="2147484006" r:id="rId17"/>
    <p:sldLayoutId id="2147484007" r:id="rId18"/>
    <p:sldLayoutId id="2147484012" r:id="rId19"/>
    <p:sldLayoutId id="2147484013" r:id="rId20"/>
  </p:sldLayoutIdLst>
  <p:hf hdr="0" dt="0"/>
  <p:txStyles>
    <p:titleStyle>
      <a:lvl1pPr algn="ctr" defTabSz="844083" rtl="0" eaLnBrk="1" latinLnBrk="0" hangingPunct="1">
        <a:lnSpc>
          <a:spcPct val="90000"/>
        </a:lnSpc>
        <a:spcBef>
          <a:spcPct val="0"/>
        </a:spcBef>
        <a:buNone/>
        <a:defRPr lang="en-GB" sz="2000" b="1" i="0" kern="1200" cap="all" spc="0" baseline="0" dirty="0">
          <a:solidFill>
            <a:schemeClr val="tx1"/>
          </a:solidFill>
          <a:latin typeface="Arial Black" panose="020B0604020202020204" pitchFamily="34" charset="0"/>
          <a:ea typeface="+mj-ea"/>
          <a:cs typeface="Arial Black" panose="020B0604020202020204" pitchFamily="34" charset="0"/>
        </a:defRPr>
      </a:lvl1pPr>
    </p:titleStyle>
    <p:body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lang="en-US" sz="1800" kern="1200" baseline="0" dirty="0" smtClean="0">
          <a:solidFill>
            <a:srgbClr val="333333"/>
          </a:solidFill>
          <a:latin typeface="+mn-lt"/>
          <a:ea typeface="+mn-ea"/>
          <a:cs typeface="Calibri" pitchFamily="34" charset="0"/>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lang="en-US" sz="1600" kern="1200" baseline="0" dirty="0" smtClean="0">
          <a:solidFill>
            <a:srgbClr val="333333"/>
          </a:solidFill>
          <a:latin typeface="+mn-lt"/>
          <a:ea typeface="+mn-ea"/>
          <a:cs typeface="Calibri" pitchFamily="34" charset="0"/>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sz="1400" kern="1200" baseline="0">
          <a:solidFill>
            <a:srgbClr val="333333"/>
          </a:solidFill>
          <a:latin typeface="+mn-lt"/>
          <a:ea typeface="+mn-ea"/>
          <a:cs typeface="Calibri" pitchFamily="34" charset="0"/>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400" kern="1200" baseline="0" dirty="0" smtClean="0">
          <a:solidFill>
            <a:srgbClr val="333333"/>
          </a:solidFill>
          <a:latin typeface="+mn-lt"/>
          <a:ea typeface="+mn-ea"/>
          <a:cs typeface="Calibri" pitchFamily="34" charset="0"/>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200" kern="1200" baseline="0" dirty="0" smtClean="0">
          <a:solidFill>
            <a:srgbClr val="333333"/>
          </a:solidFill>
          <a:latin typeface="+mn-lt"/>
          <a:ea typeface="+mn-ea"/>
          <a:cs typeface="Calibri" pitchFamily="34" charset="0"/>
        </a:defRPr>
      </a:lvl5pPr>
      <a:lvl6pPr marL="2578820" indent="0" algn="l" defTabSz="1125444" rtl="0" eaLnBrk="1" latinLnBrk="0" hangingPunct="1">
        <a:spcBef>
          <a:spcPct val="20000"/>
        </a:spcBef>
        <a:buFont typeface="Arial" pitchFamily="34" charset="0"/>
        <a:buNone/>
        <a:defRPr sz="1400"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44" rtl="0" eaLnBrk="1" latinLnBrk="0" hangingPunct="1">
        <a:defRPr sz="2215" kern="1200">
          <a:solidFill>
            <a:schemeClr val="tx1"/>
          </a:solidFill>
          <a:latin typeface="+mn-lt"/>
          <a:ea typeface="+mn-ea"/>
          <a:cs typeface="+mn-cs"/>
        </a:defRPr>
      </a:lvl1pPr>
      <a:lvl2pPr marL="562722" algn="l" defTabSz="1125444" rtl="0" eaLnBrk="1" latinLnBrk="0" hangingPunct="1">
        <a:defRPr sz="2215" kern="1200">
          <a:solidFill>
            <a:schemeClr val="tx1"/>
          </a:solidFill>
          <a:latin typeface="+mn-lt"/>
          <a:ea typeface="+mn-ea"/>
          <a:cs typeface="+mn-cs"/>
        </a:defRPr>
      </a:lvl2pPr>
      <a:lvl3pPr marL="1125444" algn="l" defTabSz="1125444" rtl="0" eaLnBrk="1" latinLnBrk="0" hangingPunct="1">
        <a:defRPr sz="2215" kern="1200">
          <a:solidFill>
            <a:schemeClr val="tx1"/>
          </a:solidFill>
          <a:latin typeface="+mn-lt"/>
          <a:ea typeface="+mn-ea"/>
          <a:cs typeface="+mn-cs"/>
        </a:defRPr>
      </a:lvl3pPr>
      <a:lvl4pPr marL="1688165" algn="l" defTabSz="1125444" rtl="0" eaLnBrk="1" latinLnBrk="0" hangingPunct="1">
        <a:defRPr sz="2215" kern="1200">
          <a:solidFill>
            <a:schemeClr val="tx1"/>
          </a:solidFill>
          <a:latin typeface="+mn-lt"/>
          <a:ea typeface="+mn-ea"/>
          <a:cs typeface="+mn-cs"/>
        </a:defRPr>
      </a:lvl4pPr>
      <a:lvl5pPr marL="2250887" algn="l" defTabSz="1125444" rtl="0" eaLnBrk="1" latinLnBrk="0" hangingPunct="1">
        <a:defRPr sz="2215" kern="1200">
          <a:solidFill>
            <a:schemeClr val="tx1"/>
          </a:solidFill>
          <a:latin typeface="+mn-lt"/>
          <a:ea typeface="+mn-ea"/>
          <a:cs typeface="+mn-cs"/>
        </a:defRPr>
      </a:lvl5pPr>
      <a:lvl6pPr marL="2813609" algn="l" defTabSz="1125444" rtl="0" eaLnBrk="1" latinLnBrk="0" hangingPunct="1">
        <a:defRPr sz="2215" kern="1200">
          <a:solidFill>
            <a:schemeClr val="tx1"/>
          </a:solidFill>
          <a:latin typeface="+mn-lt"/>
          <a:ea typeface="+mn-ea"/>
          <a:cs typeface="+mn-cs"/>
        </a:defRPr>
      </a:lvl6pPr>
      <a:lvl7pPr marL="3376331" algn="l" defTabSz="1125444" rtl="0" eaLnBrk="1" latinLnBrk="0" hangingPunct="1">
        <a:defRPr sz="2215" kern="1200">
          <a:solidFill>
            <a:schemeClr val="tx1"/>
          </a:solidFill>
          <a:latin typeface="+mn-lt"/>
          <a:ea typeface="+mn-ea"/>
          <a:cs typeface="+mn-cs"/>
        </a:defRPr>
      </a:lvl7pPr>
      <a:lvl8pPr marL="3939052" algn="l" defTabSz="1125444" rtl="0" eaLnBrk="1" latinLnBrk="0" hangingPunct="1">
        <a:defRPr sz="2215" kern="1200">
          <a:solidFill>
            <a:schemeClr val="tx1"/>
          </a:solidFill>
          <a:latin typeface="+mn-lt"/>
          <a:ea typeface="+mn-ea"/>
          <a:cs typeface="+mn-cs"/>
        </a:defRPr>
      </a:lvl8pPr>
      <a:lvl9pPr marL="4501774" algn="l" defTabSz="1125444" rtl="0" eaLnBrk="1" latinLnBrk="0" hangingPunct="1">
        <a:defRPr sz="221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png"/><Relationship Id="rId3" Type="http://schemas.openxmlformats.org/officeDocument/2006/relationships/image" Target="../media/image56.jpeg"/><Relationship Id="rId7" Type="http://schemas.openxmlformats.org/officeDocument/2006/relationships/image" Target="../media/image60.jpe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image" Target="../media/image55.jpeg"/><Relationship Id="rId16" Type="http://schemas.openxmlformats.org/officeDocument/2006/relationships/image" Target="../media/image69.png"/><Relationship Id="rId1" Type="http://schemas.openxmlformats.org/officeDocument/2006/relationships/slideLayout" Target="../slideLayouts/slideLayout12.xml"/><Relationship Id="rId6" Type="http://schemas.openxmlformats.org/officeDocument/2006/relationships/image" Target="../media/image59.jpeg"/><Relationship Id="rId11" Type="http://schemas.openxmlformats.org/officeDocument/2006/relationships/image" Target="../media/image64.png"/><Relationship Id="rId5" Type="http://schemas.openxmlformats.org/officeDocument/2006/relationships/image" Target="../media/image58.jpeg"/><Relationship Id="rId15" Type="http://schemas.openxmlformats.org/officeDocument/2006/relationships/image" Target="../media/image68.png"/><Relationship Id="rId10" Type="http://schemas.openxmlformats.org/officeDocument/2006/relationships/image" Target="../media/image63.png"/><Relationship Id="rId4" Type="http://schemas.openxmlformats.org/officeDocument/2006/relationships/image" Target="../media/image57.jpeg"/><Relationship Id="rId9" Type="http://schemas.openxmlformats.org/officeDocument/2006/relationships/image" Target="../media/image62.jpeg"/><Relationship Id="rId14"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hyperlink" Target="http://www.msc.com/sustainability" TargetMode="External"/><Relationship Id="rId2" Type="http://schemas.openxmlformats.org/officeDocument/2006/relationships/image" Target="../media/image71.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hyperlink" Target="msc.com/solutions/aircargo" TargetMode="External"/><Relationship Id="rId2" Type="http://schemas.openxmlformats.org/officeDocument/2006/relationships/image" Target="../media/image74.jpeg"/><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www.tilgroup.com/" TargetMode="External"/><Relationship Id="rId2" Type="http://schemas.openxmlformats.org/officeDocument/2006/relationships/image" Target="../media/image75.jpeg"/><Relationship Id="rId1" Type="http://schemas.openxmlformats.org/officeDocument/2006/relationships/slideLayout" Target="../slideLayouts/slideLayout19.xml"/><Relationship Id="rId4" Type="http://schemas.openxmlformats.org/officeDocument/2006/relationships/image" Target="../media/image76.png"/></Relationships>
</file>

<file path=ppt/slides/_rels/slide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79.png"/><Relationship Id="rId4" Type="http://schemas.openxmlformats.org/officeDocument/2006/relationships/hyperlink" Target="http://www.medlog.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hyperlink" Target="http://www.aglgroup.com/" TargetMode="External"/><Relationship Id="rId7" Type="http://schemas.openxmlformats.org/officeDocument/2006/relationships/image" Target="../media/image83.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hyperlink" Target="http://www.loginlogistica.com.br/" TargetMode="External"/><Relationship Id="rId7" Type="http://schemas.openxmlformats.org/officeDocument/2006/relationships/image" Target="../media/image87.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vimeo.com/291091104/531c33be31"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www.wilsonsons.com.br/" TargetMode="External"/><Relationship Id="rId7" Type="http://schemas.openxmlformats.org/officeDocument/2006/relationships/image" Target="../media/image91.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png"/></Relationships>
</file>

<file path=ppt/slides/_rels/slide2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93.png"/><Relationship Id="rId4" Type="http://schemas.openxmlformats.org/officeDocument/2006/relationships/hyperlink" Target="http://www.weclines.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boluda.eu/" TargetMode="External"/><Relationship Id="rId2" Type="http://schemas.openxmlformats.org/officeDocument/2006/relationships/image" Target="../media/image94.jpeg"/><Relationship Id="rId1" Type="http://schemas.openxmlformats.org/officeDocument/2006/relationships/slideLayout" Target="../slideLayouts/slideLayout13.xml"/><Relationship Id="rId4" Type="http://schemas.openxmlformats.org/officeDocument/2006/relationships/image" Target="../media/image95.jpeg"/></Relationships>
</file>

<file path=ppt/slides/_rels/slide2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hyperlink" Target="http://www.globalcar.no/" TargetMode="External"/><Relationship Id="rId7" Type="http://schemas.openxmlformats.org/officeDocument/2006/relationships/image" Target="../media/image99.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clasquin.com/" TargetMode="External"/><Relationship Id="rId1" Type="http://schemas.openxmlformats.org/officeDocument/2006/relationships/slideLayout" Target="../slideLayouts/slideLayout13.xml"/><Relationship Id="rId4" Type="http://schemas.openxmlformats.org/officeDocument/2006/relationships/image" Target="../media/image10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03.png"/><Relationship Id="rId4" Type="http://schemas.openxmlformats.org/officeDocument/2006/relationships/hyperlink" Target="http://www.msccruises.com/"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4.jpeg"/><Relationship Id="rId7" Type="http://schemas.openxmlformats.org/officeDocument/2006/relationships/image" Target="../media/image108.sv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107.svg"/><Relationship Id="rId5" Type="http://schemas.openxmlformats.org/officeDocument/2006/relationships/image" Target="../media/image106.svg"/><Relationship Id="rId4" Type="http://schemas.openxmlformats.org/officeDocument/2006/relationships/image" Target="../media/image105.svg"/></Relationships>
</file>

<file path=ppt/slides/_rels/slide2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111.jpeg"/></Relationships>
</file>

<file path=ppt/slides/_rels/slide2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2.xml"/><Relationship Id="rId16" Type="http://schemas.openxmlformats.org/officeDocument/2006/relationships/image" Target="../media/image25.jpeg"/><Relationship Id="rId20" Type="http://schemas.openxmlformats.org/officeDocument/2006/relationships/image" Target="../media/image29.png"/><Relationship Id="rId1" Type="http://schemas.openxmlformats.org/officeDocument/2006/relationships/slideLayout" Target="../slideLayouts/slideLayout19.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jpeg"/><Relationship Id="rId15" Type="http://schemas.openxmlformats.org/officeDocument/2006/relationships/image" Target="../media/image24.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s>
</file>

<file path=ppt/slides/_rels/slide3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hyperlink" Target="http://www.gnv.it/" TargetMode="External"/><Relationship Id="rId5" Type="http://schemas.openxmlformats.org/officeDocument/2006/relationships/hyperlink" Target="http://www.snav.it/" TargetMode="External"/><Relationship Id="rId4" Type="http://schemas.openxmlformats.org/officeDocument/2006/relationships/image" Target="../media/image117.png"/></Relationships>
</file>

<file path=ppt/slides/_rels/slide32.xml.rels><?xml version="1.0" encoding="UTF-8" standalone="yes"?>
<Relationships xmlns="http://schemas.openxmlformats.org/package/2006/relationships"><Relationship Id="rId3" Type="http://schemas.openxmlformats.org/officeDocument/2006/relationships/hyperlink" Target="http://www.italospa.italotreno.it/" TargetMode="External"/><Relationship Id="rId7" Type="http://schemas.openxmlformats.org/officeDocument/2006/relationships/image" Target="../media/image120.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hyperlink" Target="http://www.mscfoundation.org/" TargetMode="External"/><Relationship Id="rId7" Type="http://schemas.openxmlformats.org/officeDocument/2006/relationships/image" Target="../media/image124.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 Id="rId9" Type="http://schemas.openxmlformats.org/officeDocument/2006/relationships/image" Target="../media/image126.png"/></Relationships>
</file>

<file path=ppt/slides/_rels/slide35.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hyperlink" Target="http://www.mediclinic.com/" TargetMode="External"/><Relationship Id="rId7" Type="http://schemas.openxmlformats.org/officeDocument/2006/relationships/image" Target="../media/image130.jpe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png"/><Relationship Id="rId9" Type="http://schemas.openxmlformats.org/officeDocument/2006/relationships/image" Target="../media/image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12"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0" Type="http://schemas.openxmlformats.org/officeDocument/2006/relationships/image" Target="../media/image39.jpeg"/><Relationship Id="rId4" Type="http://schemas.openxmlformats.org/officeDocument/2006/relationships/image" Target="../media/image33.jpeg"/><Relationship Id="rId9" Type="http://schemas.openxmlformats.org/officeDocument/2006/relationships/image" Target="../media/image38.jpe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7.png"/><Relationship Id="rId7" Type="http://schemas.openxmlformats.org/officeDocument/2006/relationships/hyperlink" Target="https://explorajourneys.com/us/en/ships/sustainability" TargetMode="External"/><Relationship Id="rId2" Type="http://schemas.openxmlformats.org/officeDocument/2006/relationships/image" Target="../media/image42.jpeg"/><Relationship Id="rId1" Type="http://schemas.openxmlformats.org/officeDocument/2006/relationships/slideLayout" Target="../slideLayouts/slideLayout19.xml"/><Relationship Id="rId6" Type="http://schemas.openxmlformats.org/officeDocument/2006/relationships/image" Target="../media/image1.png"/><Relationship Id="rId5" Type="http://schemas.openxmlformats.org/officeDocument/2006/relationships/hyperlink" Target="http://www.msccruises.com/sustainability" TargetMode="External"/><Relationship Id="rId4" Type="http://schemas.openxmlformats.org/officeDocument/2006/relationships/hyperlink" Target="http://www.msc.com/sustainabilit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jpe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hyperlink" Target="http://www.msc.com/solutions" TargetMode="External"/><Relationship Id="rId11" Type="http://schemas.openxmlformats.org/officeDocument/2006/relationships/image" Target="../media/image53.png"/><Relationship Id="rId5" Type="http://schemas.openxmlformats.org/officeDocument/2006/relationships/image" Target="../media/image48.png"/><Relationship Id="rId10" Type="http://schemas.openxmlformats.org/officeDocument/2006/relationships/image" Target="../media/image52.png"/><Relationship Id="rId4" Type="http://schemas.openxmlformats.org/officeDocument/2006/relationships/image" Target="../media/image47.png"/><Relationship Id="rId9"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D5091-A519-2268-13F2-27988C3A2997}"/>
              </a:ext>
            </a:extLst>
          </p:cNvPr>
          <p:cNvSpPr>
            <a:spLocks noGrp="1"/>
          </p:cNvSpPr>
          <p:nvPr>
            <p:ph type="ctrTitle"/>
          </p:nvPr>
        </p:nvSpPr>
        <p:spPr/>
        <p:txBody>
          <a:bodyPr/>
          <a:lstStyle/>
          <a:p>
            <a:br>
              <a:rPr lang="en-US"/>
            </a:br>
            <a:r>
              <a:rPr lang="en-US">
                <a:cs typeface="Arial"/>
              </a:rPr>
              <a:t>THE MSC GROUP</a:t>
            </a:r>
            <a:endParaRPr lang="en-GB">
              <a:cs typeface="Arial"/>
            </a:endParaRPr>
          </a:p>
        </p:txBody>
      </p:sp>
      <p:sp>
        <p:nvSpPr>
          <p:cNvPr id="3" name="Content Placeholder 2">
            <a:extLst>
              <a:ext uri="{FF2B5EF4-FFF2-40B4-BE49-F238E27FC236}">
                <a16:creationId xmlns:a16="http://schemas.microsoft.com/office/drawing/2014/main" id="{307E063F-6C7B-AD63-7F31-9923588E7378}"/>
              </a:ext>
            </a:extLst>
          </p:cNvPr>
          <p:cNvSpPr>
            <a:spLocks noGrp="1"/>
          </p:cNvSpPr>
          <p:nvPr>
            <p:ph sz="quarter" idx="11"/>
          </p:nvPr>
        </p:nvSpPr>
        <p:spPr/>
        <p:txBody>
          <a:bodyPr/>
          <a:lstStyle/>
          <a:p>
            <a:endParaRPr lang="en-CH"/>
          </a:p>
        </p:txBody>
      </p:sp>
      <p:sp>
        <p:nvSpPr>
          <p:cNvPr id="4" name="Text Placeholder 3">
            <a:extLst>
              <a:ext uri="{FF2B5EF4-FFF2-40B4-BE49-F238E27FC236}">
                <a16:creationId xmlns:a16="http://schemas.microsoft.com/office/drawing/2014/main" id="{DCCDE9CF-EA1D-967D-AE38-74BA3FE2D892}"/>
              </a:ext>
            </a:extLst>
          </p:cNvPr>
          <p:cNvSpPr>
            <a:spLocks noGrp="1"/>
          </p:cNvSpPr>
          <p:nvPr>
            <p:ph type="body" sz="quarter" idx="12"/>
          </p:nvPr>
        </p:nvSpPr>
        <p:spPr/>
        <p:txBody>
          <a:bodyPr/>
          <a:lstStyle/>
          <a:p>
            <a:r>
              <a:rPr lang="en-US"/>
              <a:t>2026</a:t>
            </a:r>
            <a:endParaRPr lang="en-GB"/>
          </a:p>
        </p:txBody>
      </p:sp>
    </p:spTree>
    <p:extLst>
      <p:ext uri="{BB962C8B-B14F-4D97-AF65-F5344CB8AC3E}">
        <p14:creationId xmlns:p14="http://schemas.microsoft.com/office/powerpoint/2010/main" val="4259730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23218-B73C-34E9-EB37-9906D74ECC0E}"/>
              </a:ext>
            </a:extLst>
          </p:cNvPr>
          <p:cNvSpPr>
            <a:spLocks noGrp="1"/>
          </p:cNvSpPr>
          <p:nvPr>
            <p:ph type="title"/>
          </p:nvPr>
        </p:nvSpPr>
        <p:spPr/>
        <p:txBody>
          <a:bodyPr/>
          <a:lstStyle/>
          <a:p>
            <a:r>
              <a:rPr lang="en-US"/>
              <a:t>MSC’S industry-specific expertise</a:t>
            </a:r>
            <a:endParaRPr lang="en-CH"/>
          </a:p>
        </p:txBody>
      </p:sp>
      <p:sp>
        <p:nvSpPr>
          <p:cNvPr id="3" name="Footer Placeholder 2">
            <a:extLst>
              <a:ext uri="{FF2B5EF4-FFF2-40B4-BE49-F238E27FC236}">
                <a16:creationId xmlns:a16="http://schemas.microsoft.com/office/drawing/2014/main" id="{40EA4AF4-2C32-8472-A602-FBCDB49D355C}"/>
              </a:ext>
            </a:extLst>
          </p:cNvPr>
          <p:cNvSpPr>
            <a:spLocks noGrp="1"/>
          </p:cNvSpPr>
          <p:nvPr>
            <p:ph type="ftr" sz="quarter" idx="3"/>
          </p:nvPr>
        </p:nvSpPr>
        <p:spPr/>
        <p:txBody>
          <a:bodyPr/>
          <a:lstStyle/>
          <a:p>
            <a:r>
              <a:rPr lang="en-GB" noProof="0"/>
              <a:t>© Copyright MSC Mediterranean Shipping Company SA</a:t>
            </a:r>
          </a:p>
          <a:p>
            <a:r>
              <a:rPr lang="en-GB" noProof="0"/>
              <a:t> </a:t>
            </a:r>
          </a:p>
        </p:txBody>
      </p:sp>
      <p:sp>
        <p:nvSpPr>
          <p:cNvPr id="4" name="Slide Number Placeholder 3">
            <a:extLst>
              <a:ext uri="{FF2B5EF4-FFF2-40B4-BE49-F238E27FC236}">
                <a16:creationId xmlns:a16="http://schemas.microsoft.com/office/drawing/2014/main" id="{9CBFDC7D-15EF-11EE-ACEA-C31520422DD0}"/>
              </a:ext>
            </a:extLst>
          </p:cNvPr>
          <p:cNvSpPr>
            <a:spLocks noGrp="1"/>
          </p:cNvSpPr>
          <p:nvPr>
            <p:ph type="sldNum" sz="quarter" idx="4"/>
          </p:nvPr>
        </p:nvSpPr>
        <p:spPr/>
        <p:txBody>
          <a:bodyPr/>
          <a:lstStyle/>
          <a:p>
            <a:pPr>
              <a:defRPr/>
            </a:pPr>
            <a:fld id="{85D77248-F92F-47C9-97FD-9CF7B39594FC}" type="slidenum">
              <a:rPr lang="en-GB" noProof="0" smtClean="0"/>
              <a:pPr>
                <a:defRPr/>
              </a:pPr>
              <a:t>10</a:t>
            </a:fld>
            <a:endParaRPr lang="en-GB" noProof="0"/>
          </a:p>
        </p:txBody>
      </p:sp>
      <p:pic>
        <p:nvPicPr>
          <p:cNvPr id="5" name="Picture 4" descr="A forklift in a warehouse&#10;&#10;Description automatically generated">
            <a:extLst>
              <a:ext uri="{FF2B5EF4-FFF2-40B4-BE49-F238E27FC236}">
                <a16:creationId xmlns:a16="http://schemas.microsoft.com/office/drawing/2014/main" id="{B580DCE5-C369-2584-2988-CBC58DC9C7E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729339" y="1947874"/>
            <a:ext cx="1349323" cy="2369980"/>
          </a:xfrm>
          <a:prstGeom prst="rect">
            <a:avLst/>
          </a:prstGeom>
          <a:effectLst>
            <a:outerShdw blurRad="50800" dist="38100" dir="2700000" algn="tl" rotWithShape="0">
              <a:prstClr val="black">
                <a:alpha val="40000"/>
              </a:prstClr>
            </a:outerShdw>
          </a:effectLst>
        </p:spPr>
      </p:pic>
      <p:pic>
        <p:nvPicPr>
          <p:cNvPr id="6" name="Picture 5" descr="A pile of rocks&#10;&#10;Description automatically generated">
            <a:extLst>
              <a:ext uri="{FF2B5EF4-FFF2-40B4-BE49-F238E27FC236}">
                <a16:creationId xmlns:a16="http://schemas.microsoft.com/office/drawing/2014/main" id="{6B036A0E-F6BA-9DBE-B659-F323BF7704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298649" y="1947874"/>
            <a:ext cx="1349324" cy="2368759"/>
          </a:xfrm>
          <a:prstGeom prst="rect">
            <a:avLst/>
          </a:prstGeom>
          <a:effectLst>
            <a:outerShdw blurRad="50800" dist="38100" dir="2700000" algn="tl" rotWithShape="0">
              <a:prstClr val="black">
                <a:alpha val="40000"/>
              </a:prstClr>
            </a:outerShdw>
          </a:effectLst>
        </p:spPr>
      </p:pic>
      <p:pic>
        <p:nvPicPr>
          <p:cNvPr id="7" name="Picture 6" descr="A close-up of several black pipes&#10;&#10;Description automatically generated">
            <a:extLst>
              <a:ext uri="{FF2B5EF4-FFF2-40B4-BE49-F238E27FC236}">
                <a16:creationId xmlns:a16="http://schemas.microsoft.com/office/drawing/2014/main" id="{BCA93282-5D19-842A-6435-536D5D21AAC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430417" y="1947875"/>
            <a:ext cx="1349323" cy="2366155"/>
          </a:xfrm>
          <a:prstGeom prst="rect">
            <a:avLst/>
          </a:prstGeom>
          <a:effectLst>
            <a:outerShdw blurRad="50800" dist="38100" dir="2700000" algn="tl" rotWithShape="0">
              <a:prstClr val="black">
                <a:alpha val="40000"/>
              </a:prstClr>
            </a:outerShdw>
          </a:effectLst>
        </p:spPr>
      </p:pic>
      <p:pic>
        <p:nvPicPr>
          <p:cNvPr id="8" name="Picture 7" descr="A group of colorful shirts&#10;&#10;Description automatically generated">
            <a:extLst>
              <a:ext uri="{FF2B5EF4-FFF2-40B4-BE49-F238E27FC236}">
                <a16:creationId xmlns:a16="http://schemas.microsoft.com/office/drawing/2014/main" id="{36C8EE19-CA8C-C715-2D07-01E835C7C91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010584" y="1950734"/>
            <a:ext cx="1342080" cy="2363296"/>
          </a:xfrm>
          <a:prstGeom prst="rect">
            <a:avLst/>
          </a:prstGeom>
          <a:effectLst>
            <a:outerShdw blurRad="50800" dist="38100" dir="2700000" algn="tl" rotWithShape="0">
              <a:prstClr val="black">
                <a:alpha val="40000"/>
              </a:prstClr>
            </a:outerShdw>
          </a:effectLst>
        </p:spPr>
      </p:pic>
      <p:pic>
        <p:nvPicPr>
          <p:cNvPr id="9" name="Picture 8" descr="A table with various food items&#10;&#10;Description automatically generated">
            <a:extLst>
              <a:ext uri="{FF2B5EF4-FFF2-40B4-BE49-F238E27FC236}">
                <a16:creationId xmlns:a16="http://schemas.microsoft.com/office/drawing/2014/main" id="{4EFA7870-532B-8B88-2A16-F8A237FE2E3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583511" y="1947875"/>
            <a:ext cx="1342079" cy="2372900"/>
          </a:xfrm>
          <a:prstGeom prst="rect">
            <a:avLst/>
          </a:prstGeom>
          <a:effectLst>
            <a:outerShdw blurRad="50800" dist="38100" dir="2700000" algn="tl" rotWithShape="0">
              <a:prstClr val="black">
                <a:alpha val="40000"/>
              </a:prstClr>
            </a:outerShdw>
          </a:effectLst>
        </p:spPr>
      </p:pic>
      <p:pic>
        <p:nvPicPr>
          <p:cNvPr id="10" name="Picture 9" descr="Several vials on a conveyor belt&#10;&#10;Description automatically generated">
            <a:extLst>
              <a:ext uri="{FF2B5EF4-FFF2-40B4-BE49-F238E27FC236}">
                <a16:creationId xmlns:a16="http://schemas.microsoft.com/office/drawing/2014/main" id="{330DCAED-C4B7-6DA2-CFCD-6E8A7624C38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149184" y="1950283"/>
            <a:ext cx="1349334" cy="2363747"/>
          </a:xfrm>
          <a:prstGeom prst="rect">
            <a:avLst/>
          </a:prstGeom>
          <a:effectLst>
            <a:outerShdw blurRad="50800" dist="38100" dir="2700000" algn="tl" rotWithShape="0">
              <a:prstClr val="black">
                <a:alpha val="40000"/>
              </a:prstClr>
            </a:outerShdw>
          </a:effectLst>
        </p:spPr>
      </p:pic>
      <p:pic>
        <p:nvPicPr>
          <p:cNvPr id="11" name="Picture 10" descr="A person standing next to a red car&#10;&#10;Description automatically generated">
            <a:extLst>
              <a:ext uri="{FF2B5EF4-FFF2-40B4-BE49-F238E27FC236}">
                <a16:creationId xmlns:a16="http://schemas.microsoft.com/office/drawing/2014/main" id="{076E80EA-8C52-04FA-4812-DF3BFDDE006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871577" y="1951220"/>
            <a:ext cx="1345705" cy="2374819"/>
          </a:xfrm>
          <a:prstGeom prst="rect">
            <a:avLst/>
          </a:prstGeom>
          <a:effectLst>
            <a:outerShdw blurRad="50800" dist="38100" dir="2700000" algn="tl" rotWithShape="0">
              <a:prstClr val="black">
                <a:alpha val="40000"/>
              </a:prstClr>
            </a:outerShdw>
          </a:effectLst>
        </p:spPr>
      </p:pic>
      <p:sp>
        <p:nvSpPr>
          <p:cNvPr id="12" name="Content Placeholder 2">
            <a:extLst>
              <a:ext uri="{FF2B5EF4-FFF2-40B4-BE49-F238E27FC236}">
                <a16:creationId xmlns:a16="http://schemas.microsoft.com/office/drawing/2014/main" id="{25940E20-20B5-C493-0259-25CFCE960012}"/>
              </a:ext>
            </a:extLst>
          </p:cNvPr>
          <p:cNvSpPr txBox="1"/>
          <p:nvPr/>
        </p:nvSpPr>
        <p:spPr>
          <a:xfrm>
            <a:off x="444499" y="1196019"/>
            <a:ext cx="11326902" cy="610744"/>
          </a:xfrm>
          <a:prstGeom prst="rect">
            <a:avLst/>
          </a:prstGeom>
          <a:noFill/>
          <a:ln cap="flat">
            <a:noFill/>
          </a:ln>
        </p:spPr>
        <p:txBody>
          <a:bodyPr vert="horz" wrap="square" lIns="0" tIns="0" rIns="0" bIns="0" anchor="t" anchorCtr="0" compatLnSpc="1">
            <a:normAutofit/>
          </a:bodyPr>
          <a:lstStyle/>
          <a:p>
            <a:pPr marL="0" marR="0" lvl="0" indent="0" algn="l" defTabSz="72072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0" lang="en-US" sz="1800" b="0" i="0" u="none" strike="noStrike" kern="1200" cap="none" spc="0" normalizeH="0" baseline="0" noProof="0">
                <a:ln>
                  <a:noFill/>
                </a:ln>
                <a:solidFill>
                  <a:srgbClr val="333333"/>
                </a:solidFill>
                <a:effectLst/>
                <a:uLnTx/>
                <a:uFillTx/>
                <a:latin typeface="Calibri"/>
                <a:ea typeface="+mn-ea"/>
                <a:cs typeface="Calibri" pitchFamily="34"/>
              </a:rPr>
              <a:t>MSC has become the trusted transportation partner for so many of the world’s most prestigious companies, delivering countless cargoes and commodities with the utmost care.</a:t>
            </a:r>
          </a:p>
        </p:txBody>
      </p:sp>
      <p:pic>
        <p:nvPicPr>
          <p:cNvPr id="13" name="Picture 12" descr="A bunches of bananas from a wall&#10;&#10;Description automatically generated">
            <a:extLst>
              <a:ext uri="{FF2B5EF4-FFF2-40B4-BE49-F238E27FC236}">
                <a16:creationId xmlns:a16="http://schemas.microsoft.com/office/drawing/2014/main" id="{CC48FDEA-881F-E7A0-CEDC-FB3793DE5F7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44501" y="1951222"/>
            <a:ext cx="1345705" cy="2374819"/>
          </a:xfrm>
          <a:prstGeom prst="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E9925D83-2E3B-FEC7-1497-7A6C52E46EC7}"/>
              </a:ext>
            </a:extLst>
          </p:cNvPr>
          <p:cNvGrpSpPr/>
          <p:nvPr/>
        </p:nvGrpSpPr>
        <p:grpSpPr>
          <a:xfrm>
            <a:off x="444494" y="4326039"/>
            <a:ext cx="1345711" cy="1263103"/>
            <a:chOff x="444494" y="4326039"/>
            <a:chExt cx="1345711" cy="1263103"/>
          </a:xfrm>
        </p:grpSpPr>
        <p:sp>
          <p:nvSpPr>
            <p:cNvPr id="15" name="Rectangle 14">
              <a:extLst>
                <a:ext uri="{FF2B5EF4-FFF2-40B4-BE49-F238E27FC236}">
                  <a16:creationId xmlns:a16="http://schemas.microsoft.com/office/drawing/2014/main" id="{A540E815-107B-5D0B-04D3-26A4FDBA98F4}"/>
                </a:ext>
              </a:extLst>
            </p:cNvPr>
            <p:cNvSpPr/>
            <p:nvPr/>
          </p:nvSpPr>
          <p:spPr>
            <a:xfrm>
              <a:off x="444499" y="4326039"/>
              <a:ext cx="1345706" cy="1263103"/>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859AAD27-C034-4752-2372-60DF7A2FBAF4}"/>
                </a:ext>
              </a:extLst>
            </p:cNvPr>
            <p:cNvSpPr txBox="1"/>
            <p:nvPr/>
          </p:nvSpPr>
          <p:spPr>
            <a:xfrm>
              <a:off x="444494" y="5176027"/>
              <a:ext cx="1345706" cy="261610"/>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AGRICULTURE</a:t>
              </a:r>
              <a:endParaRPr lang="fr-FR" sz="1050">
                <a:latin typeface="Calibri" panose="020F0502020204030204" pitchFamily="34" charset="0"/>
                <a:ea typeface="Calibri" panose="020F0502020204030204" pitchFamily="34" charset="0"/>
                <a:cs typeface="Calibri" panose="020F0502020204030204" pitchFamily="34" charset="0"/>
              </a:endParaRPr>
            </a:p>
          </p:txBody>
        </p:sp>
        <p:pic>
          <p:nvPicPr>
            <p:cNvPr id="17" name="Picture 16" descr="A black background with a black square&#10;&#10;Description automatically generated with medium confidence">
              <a:extLst>
                <a:ext uri="{FF2B5EF4-FFF2-40B4-BE49-F238E27FC236}">
                  <a16:creationId xmlns:a16="http://schemas.microsoft.com/office/drawing/2014/main" id="{53BBAAC2-448D-ABF6-E80C-3BD19B4E6F9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5695" y="4465673"/>
              <a:ext cx="643312" cy="643312"/>
            </a:xfrm>
            <a:prstGeom prst="rect">
              <a:avLst/>
            </a:prstGeom>
          </p:spPr>
        </p:pic>
      </p:grpSp>
      <p:grpSp>
        <p:nvGrpSpPr>
          <p:cNvPr id="18" name="Group 17">
            <a:extLst>
              <a:ext uri="{FF2B5EF4-FFF2-40B4-BE49-F238E27FC236}">
                <a16:creationId xmlns:a16="http://schemas.microsoft.com/office/drawing/2014/main" id="{1A16B3D0-DD2E-53EE-9038-B1FA86341B42}"/>
              </a:ext>
            </a:extLst>
          </p:cNvPr>
          <p:cNvGrpSpPr/>
          <p:nvPr/>
        </p:nvGrpSpPr>
        <p:grpSpPr>
          <a:xfrm>
            <a:off x="1871576" y="4326040"/>
            <a:ext cx="1345708" cy="1263102"/>
            <a:chOff x="1871576" y="4326040"/>
            <a:chExt cx="1345708" cy="1263102"/>
          </a:xfrm>
        </p:grpSpPr>
        <p:grpSp>
          <p:nvGrpSpPr>
            <p:cNvPr id="19" name="Group 18">
              <a:extLst>
                <a:ext uri="{FF2B5EF4-FFF2-40B4-BE49-F238E27FC236}">
                  <a16:creationId xmlns:a16="http://schemas.microsoft.com/office/drawing/2014/main" id="{855E1465-4469-28EB-9B88-76101761F7E3}"/>
                </a:ext>
              </a:extLst>
            </p:cNvPr>
            <p:cNvGrpSpPr/>
            <p:nvPr/>
          </p:nvGrpSpPr>
          <p:grpSpPr>
            <a:xfrm>
              <a:off x="1871576" y="4326040"/>
              <a:ext cx="1345708" cy="1263102"/>
              <a:chOff x="444497" y="4326040"/>
              <a:chExt cx="1345708" cy="1263102"/>
            </a:xfrm>
          </p:grpSpPr>
          <p:sp>
            <p:nvSpPr>
              <p:cNvPr id="21" name="Rectangle 20">
                <a:extLst>
                  <a:ext uri="{FF2B5EF4-FFF2-40B4-BE49-F238E27FC236}">
                    <a16:creationId xmlns:a16="http://schemas.microsoft.com/office/drawing/2014/main" id="{338BB557-4CE5-B616-2E37-89FFF31C0005}"/>
                  </a:ext>
                </a:extLst>
              </p:cNvPr>
              <p:cNvSpPr/>
              <p:nvPr/>
            </p:nvSpPr>
            <p:spPr>
              <a:xfrm>
                <a:off x="444499" y="4326040"/>
                <a:ext cx="1345706" cy="1263102"/>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169C3C02-EF5F-4659-1EB6-98CDDD901425}"/>
                  </a:ext>
                </a:extLst>
              </p:cNvPr>
              <p:cNvSpPr txBox="1"/>
              <p:nvPr/>
            </p:nvSpPr>
            <p:spPr>
              <a:xfrm>
                <a:off x="444497" y="5176027"/>
                <a:ext cx="1345706" cy="261610"/>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AUTOMOTIVE</a:t>
                </a:r>
                <a:endParaRPr lang="fr-FR" sz="1050">
                  <a:latin typeface="Calibri" panose="020F0502020204030204" pitchFamily="34" charset="0"/>
                  <a:ea typeface="Calibri" panose="020F0502020204030204" pitchFamily="34" charset="0"/>
                  <a:cs typeface="Calibri" panose="020F0502020204030204" pitchFamily="34" charset="0"/>
                </a:endParaRPr>
              </a:p>
            </p:txBody>
          </p:sp>
        </p:grpSp>
        <p:pic>
          <p:nvPicPr>
            <p:cNvPr id="20" name="Picture 19" descr="A black car with wheels&#10;&#10;Description automatically generated with medium confidence">
              <a:extLst>
                <a:ext uri="{FF2B5EF4-FFF2-40B4-BE49-F238E27FC236}">
                  <a16:creationId xmlns:a16="http://schemas.microsoft.com/office/drawing/2014/main" id="{F43BC9FF-D5B7-F09F-C3ED-D89266D7D37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45625" y="4388524"/>
              <a:ext cx="797609" cy="797609"/>
            </a:xfrm>
            <a:prstGeom prst="rect">
              <a:avLst/>
            </a:prstGeom>
          </p:spPr>
        </p:pic>
      </p:grpSp>
      <p:grpSp>
        <p:nvGrpSpPr>
          <p:cNvPr id="23" name="Group 22">
            <a:extLst>
              <a:ext uri="{FF2B5EF4-FFF2-40B4-BE49-F238E27FC236}">
                <a16:creationId xmlns:a16="http://schemas.microsoft.com/office/drawing/2014/main" id="{625A3971-E728-4F8E-331D-988359C3D273}"/>
              </a:ext>
            </a:extLst>
          </p:cNvPr>
          <p:cNvGrpSpPr/>
          <p:nvPr/>
        </p:nvGrpSpPr>
        <p:grpSpPr>
          <a:xfrm>
            <a:off x="3298653" y="4326039"/>
            <a:ext cx="1345707" cy="1263102"/>
            <a:chOff x="444498" y="4326040"/>
            <a:chExt cx="1345707" cy="1263102"/>
          </a:xfrm>
        </p:grpSpPr>
        <p:sp>
          <p:nvSpPr>
            <p:cNvPr id="24" name="Rectangle 23">
              <a:extLst>
                <a:ext uri="{FF2B5EF4-FFF2-40B4-BE49-F238E27FC236}">
                  <a16:creationId xmlns:a16="http://schemas.microsoft.com/office/drawing/2014/main" id="{E2CDB603-E81A-3EE6-13D4-AFB6D3291A6A}"/>
                </a:ext>
              </a:extLst>
            </p:cNvPr>
            <p:cNvSpPr/>
            <p:nvPr/>
          </p:nvSpPr>
          <p:spPr>
            <a:xfrm>
              <a:off x="444499" y="4326040"/>
              <a:ext cx="1345706" cy="1263102"/>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E42DFD30-5A60-89CA-CD7D-B85D87A697A3}"/>
                </a:ext>
              </a:extLst>
            </p:cNvPr>
            <p:cNvSpPr txBox="1"/>
            <p:nvPr/>
          </p:nvSpPr>
          <p:spPr>
            <a:xfrm>
              <a:off x="444498" y="5101500"/>
              <a:ext cx="1345706" cy="415498"/>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MINING</a:t>
              </a:r>
            </a:p>
            <a:p>
              <a:pPr algn="ctr"/>
              <a:r>
                <a:rPr lang="en-US" sz="1050">
                  <a:latin typeface="Calibri" panose="020F0502020204030204" pitchFamily="34" charset="0"/>
                  <a:ea typeface="Calibri" panose="020F0502020204030204" pitchFamily="34" charset="0"/>
                  <a:cs typeface="Calibri" panose="020F0502020204030204" pitchFamily="34" charset="0"/>
                </a:rPr>
                <a:t>&amp; MINERALS</a:t>
              </a:r>
              <a:endParaRPr lang="fr-FR" sz="1050">
                <a:latin typeface="Calibri" panose="020F0502020204030204" pitchFamily="34" charset="0"/>
                <a:ea typeface="Calibri" panose="020F0502020204030204" pitchFamily="34" charset="0"/>
                <a:cs typeface="Calibri" panose="020F0502020204030204" pitchFamily="34" charset="0"/>
              </a:endParaRPr>
            </a:p>
          </p:txBody>
        </p:sp>
      </p:grpSp>
      <p:pic>
        <p:nvPicPr>
          <p:cNvPr id="26" name="Picture 25" descr="A black and white image of a hammer&#10;&#10;Description automatically generated">
            <a:extLst>
              <a:ext uri="{FF2B5EF4-FFF2-40B4-BE49-F238E27FC236}">
                <a16:creationId xmlns:a16="http://schemas.microsoft.com/office/drawing/2014/main" id="{65CE4FC6-904D-C15C-B9B5-89F59A0D985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17824" y="4404967"/>
            <a:ext cx="707363" cy="707363"/>
          </a:xfrm>
          <a:prstGeom prst="rect">
            <a:avLst/>
          </a:prstGeom>
        </p:spPr>
      </p:pic>
      <p:grpSp>
        <p:nvGrpSpPr>
          <p:cNvPr id="27" name="Group 26">
            <a:extLst>
              <a:ext uri="{FF2B5EF4-FFF2-40B4-BE49-F238E27FC236}">
                <a16:creationId xmlns:a16="http://schemas.microsoft.com/office/drawing/2014/main" id="{219EA373-E1E1-CB71-1868-CBF407708ABD}"/>
              </a:ext>
            </a:extLst>
          </p:cNvPr>
          <p:cNvGrpSpPr/>
          <p:nvPr/>
        </p:nvGrpSpPr>
        <p:grpSpPr>
          <a:xfrm>
            <a:off x="4729361" y="4326039"/>
            <a:ext cx="1345707" cy="1263102"/>
            <a:chOff x="444498" y="4326040"/>
            <a:chExt cx="1345707" cy="1263102"/>
          </a:xfrm>
        </p:grpSpPr>
        <p:sp>
          <p:nvSpPr>
            <p:cNvPr id="28" name="Rectangle 27">
              <a:extLst>
                <a:ext uri="{FF2B5EF4-FFF2-40B4-BE49-F238E27FC236}">
                  <a16:creationId xmlns:a16="http://schemas.microsoft.com/office/drawing/2014/main" id="{BA8C3191-4F9A-6F09-036B-7060EBC542B5}"/>
                </a:ext>
              </a:extLst>
            </p:cNvPr>
            <p:cNvSpPr/>
            <p:nvPr/>
          </p:nvSpPr>
          <p:spPr>
            <a:xfrm>
              <a:off x="444499" y="4326040"/>
              <a:ext cx="1345706" cy="1263102"/>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EBB3DA97-5DFC-3ADF-CF88-439954161D9A}"/>
                </a:ext>
              </a:extLst>
            </p:cNvPr>
            <p:cNvSpPr txBox="1"/>
            <p:nvPr/>
          </p:nvSpPr>
          <p:spPr>
            <a:xfrm>
              <a:off x="444498" y="5101500"/>
              <a:ext cx="1345706" cy="415498"/>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PULP, PAPER</a:t>
              </a:r>
            </a:p>
            <a:p>
              <a:pPr algn="ctr"/>
              <a:r>
                <a:rPr lang="en-US" sz="1050">
                  <a:latin typeface="Calibri" panose="020F0502020204030204" pitchFamily="34" charset="0"/>
                  <a:ea typeface="Calibri" panose="020F0502020204030204" pitchFamily="34" charset="0"/>
                  <a:cs typeface="Calibri" panose="020F0502020204030204" pitchFamily="34" charset="0"/>
                </a:rPr>
                <a:t>&amp; FORESTRY</a:t>
              </a:r>
              <a:endParaRPr lang="fr-FR" sz="1050">
                <a:latin typeface="Calibri" panose="020F0502020204030204" pitchFamily="34" charset="0"/>
                <a:ea typeface="Calibri" panose="020F0502020204030204" pitchFamily="34" charset="0"/>
                <a:cs typeface="Calibri" panose="020F0502020204030204" pitchFamily="34" charset="0"/>
              </a:endParaRPr>
            </a:p>
          </p:txBody>
        </p:sp>
      </p:grpSp>
      <p:pic>
        <p:nvPicPr>
          <p:cNvPr id="30" name="Picture 29" descr="A black background with a black square&#10;&#10;Description automatically generated with medium confidence">
            <a:extLst>
              <a:ext uri="{FF2B5EF4-FFF2-40B4-BE49-F238E27FC236}">
                <a16:creationId xmlns:a16="http://schemas.microsoft.com/office/drawing/2014/main" id="{2775EB64-6719-E428-4C62-031209EE2F7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16660" y="4362836"/>
            <a:ext cx="763839" cy="763839"/>
          </a:xfrm>
          <a:prstGeom prst="rect">
            <a:avLst/>
          </a:prstGeom>
        </p:spPr>
      </p:pic>
      <p:grpSp>
        <p:nvGrpSpPr>
          <p:cNvPr id="31" name="Group 30">
            <a:extLst>
              <a:ext uri="{FF2B5EF4-FFF2-40B4-BE49-F238E27FC236}">
                <a16:creationId xmlns:a16="http://schemas.microsoft.com/office/drawing/2014/main" id="{14AF44E0-24FC-B95F-2D48-30EFA9476922}"/>
              </a:ext>
            </a:extLst>
          </p:cNvPr>
          <p:cNvGrpSpPr/>
          <p:nvPr/>
        </p:nvGrpSpPr>
        <p:grpSpPr>
          <a:xfrm>
            <a:off x="6156436" y="4320775"/>
            <a:ext cx="1345707" cy="1263102"/>
            <a:chOff x="444498" y="4326040"/>
            <a:chExt cx="1345707" cy="1263102"/>
          </a:xfrm>
        </p:grpSpPr>
        <p:sp>
          <p:nvSpPr>
            <p:cNvPr id="32" name="Rectangle 31">
              <a:extLst>
                <a:ext uri="{FF2B5EF4-FFF2-40B4-BE49-F238E27FC236}">
                  <a16:creationId xmlns:a16="http://schemas.microsoft.com/office/drawing/2014/main" id="{49A3C878-B83A-6BFD-BDBD-947F7C8CE278}"/>
                </a:ext>
              </a:extLst>
            </p:cNvPr>
            <p:cNvSpPr/>
            <p:nvPr/>
          </p:nvSpPr>
          <p:spPr>
            <a:xfrm>
              <a:off x="444499" y="4326040"/>
              <a:ext cx="1345706" cy="1263102"/>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1FD4EE06-217E-4AD2-A3BC-CFC58D8B0BAF}"/>
                </a:ext>
              </a:extLst>
            </p:cNvPr>
            <p:cNvSpPr txBox="1"/>
            <p:nvPr/>
          </p:nvSpPr>
          <p:spPr>
            <a:xfrm>
              <a:off x="444498" y="5101500"/>
              <a:ext cx="1345706" cy="415498"/>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PHARMA </a:t>
              </a:r>
            </a:p>
            <a:p>
              <a:pPr algn="ctr"/>
              <a:r>
                <a:rPr lang="en-US" sz="1050">
                  <a:latin typeface="Calibri" panose="020F0502020204030204" pitchFamily="34" charset="0"/>
                  <a:ea typeface="Calibri" panose="020F0502020204030204" pitchFamily="34" charset="0"/>
                  <a:cs typeface="Calibri" panose="020F0502020204030204" pitchFamily="34" charset="0"/>
                </a:rPr>
                <a:t>CHEMICALS</a:t>
              </a:r>
              <a:endParaRPr lang="fr-FR" sz="1050">
                <a:latin typeface="Calibri" panose="020F0502020204030204" pitchFamily="34" charset="0"/>
                <a:ea typeface="Calibri" panose="020F0502020204030204" pitchFamily="34" charset="0"/>
                <a:cs typeface="Calibri" panose="020F0502020204030204" pitchFamily="34" charset="0"/>
              </a:endParaRPr>
            </a:p>
          </p:txBody>
        </p:sp>
      </p:grpSp>
      <p:pic>
        <p:nvPicPr>
          <p:cNvPr id="34" name="Picture 33" descr="A black and white image of a pill and a bottle&#10;&#10;Description automatically generated">
            <a:extLst>
              <a:ext uri="{FF2B5EF4-FFF2-40B4-BE49-F238E27FC236}">
                <a16:creationId xmlns:a16="http://schemas.microsoft.com/office/drawing/2014/main" id="{890B9DC3-C7A6-1288-A302-208823CBB7D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517051" y="4449876"/>
            <a:ext cx="617228" cy="617543"/>
          </a:xfrm>
          <a:prstGeom prst="rect">
            <a:avLst/>
          </a:prstGeom>
        </p:spPr>
      </p:pic>
      <p:grpSp>
        <p:nvGrpSpPr>
          <p:cNvPr id="35" name="Group 34">
            <a:extLst>
              <a:ext uri="{FF2B5EF4-FFF2-40B4-BE49-F238E27FC236}">
                <a16:creationId xmlns:a16="http://schemas.microsoft.com/office/drawing/2014/main" id="{3E23A933-6E57-1AC5-15A2-DDEF50205462}"/>
              </a:ext>
            </a:extLst>
          </p:cNvPr>
          <p:cNvGrpSpPr/>
          <p:nvPr/>
        </p:nvGrpSpPr>
        <p:grpSpPr>
          <a:xfrm>
            <a:off x="7583511" y="4314030"/>
            <a:ext cx="1345707" cy="1263102"/>
            <a:chOff x="444498" y="4326040"/>
            <a:chExt cx="1345707" cy="1263102"/>
          </a:xfrm>
        </p:grpSpPr>
        <p:sp>
          <p:nvSpPr>
            <p:cNvPr id="36" name="Rectangle 35">
              <a:extLst>
                <a:ext uri="{FF2B5EF4-FFF2-40B4-BE49-F238E27FC236}">
                  <a16:creationId xmlns:a16="http://schemas.microsoft.com/office/drawing/2014/main" id="{55C232E3-D5B3-2118-C91A-1BD423CB51F7}"/>
                </a:ext>
              </a:extLst>
            </p:cNvPr>
            <p:cNvSpPr/>
            <p:nvPr/>
          </p:nvSpPr>
          <p:spPr>
            <a:xfrm>
              <a:off x="444499" y="4326040"/>
              <a:ext cx="1345706" cy="1263102"/>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CCB32063-8A55-E701-C1D8-A857817F2966}"/>
                </a:ext>
              </a:extLst>
            </p:cNvPr>
            <p:cNvSpPr txBox="1"/>
            <p:nvPr/>
          </p:nvSpPr>
          <p:spPr>
            <a:xfrm>
              <a:off x="444498" y="5101500"/>
              <a:ext cx="1345706" cy="415498"/>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FOOD</a:t>
              </a:r>
            </a:p>
            <a:p>
              <a:pPr algn="ctr"/>
              <a:r>
                <a:rPr lang="en-US" sz="1050">
                  <a:latin typeface="Calibri" panose="020F0502020204030204" pitchFamily="34" charset="0"/>
                  <a:ea typeface="Calibri" panose="020F0502020204030204" pitchFamily="34" charset="0"/>
                  <a:cs typeface="Calibri" panose="020F0502020204030204" pitchFamily="34" charset="0"/>
                </a:rPr>
                <a:t>&amp; BEVERAGES</a:t>
              </a:r>
              <a:endParaRPr lang="fr-FR" sz="1050">
                <a:latin typeface="Calibri" panose="020F0502020204030204" pitchFamily="34" charset="0"/>
                <a:ea typeface="Calibri" panose="020F0502020204030204" pitchFamily="34" charset="0"/>
                <a:cs typeface="Calibri" panose="020F0502020204030204" pitchFamily="34" charset="0"/>
              </a:endParaRPr>
            </a:p>
          </p:txBody>
        </p:sp>
      </p:grpSp>
      <p:pic>
        <p:nvPicPr>
          <p:cNvPr id="38" name="Picture 37" descr="A black background with a black square&#10;&#10;Description automatically generated with medium confidence">
            <a:extLst>
              <a:ext uri="{FF2B5EF4-FFF2-40B4-BE49-F238E27FC236}">
                <a16:creationId xmlns:a16="http://schemas.microsoft.com/office/drawing/2014/main" id="{2976952E-7B01-5250-71C8-4217A956CA3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29093" y="4421519"/>
            <a:ext cx="666750" cy="666750"/>
          </a:xfrm>
          <a:prstGeom prst="rect">
            <a:avLst/>
          </a:prstGeom>
        </p:spPr>
      </p:pic>
      <p:sp>
        <p:nvSpPr>
          <p:cNvPr id="39" name="Rectangle 38">
            <a:extLst>
              <a:ext uri="{FF2B5EF4-FFF2-40B4-BE49-F238E27FC236}">
                <a16:creationId xmlns:a16="http://schemas.microsoft.com/office/drawing/2014/main" id="{7B5F6DC9-AEE6-7C2E-AF9F-18FA0B714D3E}"/>
              </a:ext>
            </a:extLst>
          </p:cNvPr>
          <p:cNvSpPr/>
          <p:nvPr/>
        </p:nvSpPr>
        <p:spPr>
          <a:xfrm>
            <a:off x="9010584" y="4314030"/>
            <a:ext cx="1345706" cy="1263102"/>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Archivo ExtraBold" pitchFamily="2" charset="0"/>
              <a:cs typeface="Archivo ExtraBold" pitchFamily="2" charset="0"/>
            </a:endParaRPr>
          </a:p>
        </p:txBody>
      </p:sp>
      <p:sp>
        <p:nvSpPr>
          <p:cNvPr id="40" name="TextBox 39">
            <a:extLst>
              <a:ext uri="{FF2B5EF4-FFF2-40B4-BE49-F238E27FC236}">
                <a16:creationId xmlns:a16="http://schemas.microsoft.com/office/drawing/2014/main" id="{96F25721-BFDE-D9B8-3CEF-2BAB86907F59}"/>
              </a:ext>
            </a:extLst>
          </p:cNvPr>
          <p:cNvSpPr txBox="1"/>
          <p:nvPr/>
        </p:nvSpPr>
        <p:spPr>
          <a:xfrm>
            <a:off x="9006962" y="5185358"/>
            <a:ext cx="1345706" cy="261610"/>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RETAIL</a:t>
            </a:r>
            <a:endParaRPr lang="fr-FR" sz="1050">
              <a:latin typeface="Calibri" panose="020F0502020204030204" pitchFamily="34" charset="0"/>
              <a:ea typeface="Calibri" panose="020F0502020204030204" pitchFamily="34" charset="0"/>
              <a:cs typeface="Calibri" panose="020F0502020204030204" pitchFamily="34" charset="0"/>
            </a:endParaRPr>
          </a:p>
        </p:txBody>
      </p:sp>
      <p:pic>
        <p:nvPicPr>
          <p:cNvPr id="41" name="Picture 40" descr="A black background with a black square&#10;&#10;Description automatically generated with medium confidence">
            <a:extLst>
              <a:ext uri="{FF2B5EF4-FFF2-40B4-BE49-F238E27FC236}">
                <a16:creationId xmlns:a16="http://schemas.microsoft.com/office/drawing/2014/main" id="{0B8CF2C9-40C0-E233-F02E-9EF85DE7E99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374443" y="4456675"/>
            <a:ext cx="610744" cy="610744"/>
          </a:xfrm>
          <a:prstGeom prst="rect">
            <a:avLst/>
          </a:prstGeom>
        </p:spPr>
      </p:pic>
      <p:sp>
        <p:nvSpPr>
          <p:cNvPr id="42" name="Rectangle 41">
            <a:extLst>
              <a:ext uri="{FF2B5EF4-FFF2-40B4-BE49-F238E27FC236}">
                <a16:creationId xmlns:a16="http://schemas.microsoft.com/office/drawing/2014/main" id="{BA92001E-16A5-6DB2-90F1-BFEF7E3F021C}"/>
              </a:ext>
            </a:extLst>
          </p:cNvPr>
          <p:cNvSpPr/>
          <p:nvPr/>
        </p:nvSpPr>
        <p:spPr>
          <a:xfrm>
            <a:off x="10437656" y="4314030"/>
            <a:ext cx="1345706" cy="1263102"/>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00">
              <a:solidFill>
                <a:schemeClr val="tx1"/>
              </a:solidFill>
              <a:latin typeface="Archivo ExtraBold" pitchFamily="2" charset="0"/>
              <a:cs typeface="Archivo ExtraBold" pitchFamily="2" charset="0"/>
            </a:endParaRPr>
          </a:p>
        </p:txBody>
      </p:sp>
      <p:sp>
        <p:nvSpPr>
          <p:cNvPr id="43" name="TextBox 42">
            <a:extLst>
              <a:ext uri="{FF2B5EF4-FFF2-40B4-BE49-F238E27FC236}">
                <a16:creationId xmlns:a16="http://schemas.microsoft.com/office/drawing/2014/main" id="{FDE99A6B-BF04-01AA-FAD8-7075EC1C5819}"/>
              </a:ext>
            </a:extLst>
          </p:cNvPr>
          <p:cNvSpPr txBox="1"/>
          <p:nvPr/>
        </p:nvSpPr>
        <p:spPr>
          <a:xfrm>
            <a:off x="10434034" y="5000051"/>
            <a:ext cx="1345706" cy="577081"/>
          </a:xfrm>
          <a:prstGeom prst="rect">
            <a:avLst/>
          </a:prstGeom>
          <a:noFill/>
        </p:spPr>
        <p:txBody>
          <a:bodyPr wrap="square" rtlCol="0">
            <a:spAutoFit/>
          </a:bodyPr>
          <a:lstStyle/>
          <a:p>
            <a:pPr algn="ctr"/>
            <a:r>
              <a:rPr lang="en-US" sz="1050">
                <a:solidFill>
                  <a:schemeClr val="tx1"/>
                </a:solidFill>
                <a:latin typeface="Calibri" panose="020F0502020204030204" pitchFamily="34" charset="0"/>
                <a:ea typeface="Calibri" panose="020F0502020204030204" pitchFamily="34" charset="0"/>
                <a:cs typeface="Calibri" panose="020F0502020204030204" pitchFamily="34" charset="0"/>
              </a:rPr>
              <a:t>PLASTICS</a:t>
            </a:r>
          </a:p>
          <a:p>
            <a:pPr algn="ctr"/>
            <a:r>
              <a:rPr lang="en-US" sz="1050">
                <a:latin typeface="Calibri" panose="020F0502020204030204" pitchFamily="34" charset="0"/>
                <a:ea typeface="Calibri" panose="020F0502020204030204" pitchFamily="34" charset="0"/>
                <a:cs typeface="Calibri" panose="020F0502020204030204" pitchFamily="34" charset="0"/>
              </a:rPr>
              <a:t>&amp; RUBBER PRODUCTS</a:t>
            </a:r>
            <a:endParaRPr lang="fr-FR" sz="1050">
              <a:latin typeface="Calibri" panose="020F0502020204030204" pitchFamily="34" charset="0"/>
              <a:ea typeface="Calibri" panose="020F0502020204030204" pitchFamily="34" charset="0"/>
              <a:cs typeface="Calibri" panose="020F0502020204030204" pitchFamily="34" charset="0"/>
            </a:endParaRPr>
          </a:p>
        </p:txBody>
      </p:sp>
      <p:pic>
        <p:nvPicPr>
          <p:cNvPr id="44" name="Picture 43" descr="A black background with a black square&#10;&#10;Description automatically generated with medium confidence">
            <a:extLst>
              <a:ext uri="{FF2B5EF4-FFF2-40B4-BE49-F238E27FC236}">
                <a16:creationId xmlns:a16="http://schemas.microsoft.com/office/drawing/2014/main" id="{C1371999-8334-F708-84C2-7ED8212A25F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801515" y="4421519"/>
            <a:ext cx="610744" cy="610744"/>
          </a:xfrm>
          <a:prstGeom prst="rect">
            <a:avLst/>
          </a:prstGeom>
        </p:spPr>
      </p:pic>
    </p:spTree>
    <p:extLst>
      <p:ext uri="{BB962C8B-B14F-4D97-AF65-F5344CB8AC3E}">
        <p14:creationId xmlns:p14="http://schemas.microsoft.com/office/powerpoint/2010/main" val="2018790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colorful signs&#10;&#10;AI-generated content may be incorrect.">
            <a:extLst>
              <a:ext uri="{FF2B5EF4-FFF2-40B4-BE49-F238E27FC236}">
                <a16:creationId xmlns:a16="http://schemas.microsoft.com/office/drawing/2014/main" id="{7CAED062-B8B0-D09F-FF38-6FB0EB17E310}"/>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1152144"/>
            <a:ext cx="12192000" cy="5705856"/>
          </a:xfrm>
          <a:prstGeom prst="rect">
            <a:avLst/>
          </a:prstGeom>
        </p:spPr>
      </p:pic>
      <p:sp>
        <p:nvSpPr>
          <p:cNvPr id="7" name="Title 6">
            <a:extLst>
              <a:ext uri="{FF2B5EF4-FFF2-40B4-BE49-F238E27FC236}">
                <a16:creationId xmlns:a16="http://schemas.microsoft.com/office/drawing/2014/main" id="{420C3B22-BE3E-6ECD-7F50-74053CB3E688}"/>
              </a:ext>
            </a:extLst>
          </p:cNvPr>
          <p:cNvSpPr>
            <a:spLocks noGrp="1"/>
          </p:cNvSpPr>
          <p:nvPr>
            <p:ph type="title" idx="4294967295"/>
          </p:nvPr>
        </p:nvSpPr>
        <p:spPr>
          <a:xfrm>
            <a:off x="0" y="0"/>
            <a:ext cx="11350625" cy="1050925"/>
          </a:xfrm>
        </p:spPr>
        <p:txBody>
          <a:bodyPr/>
          <a:lstStyle/>
          <a:p>
            <a:r>
              <a:rPr lang="en-US"/>
              <a:t>Our sustainability priorities</a:t>
            </a:r>
            <a:br>
              <a:rPr lang="en-US"/>
            </a:br>
            <a:r>
              <a:rPr lang="en-US">
                <a:latin typeface="+mn-lt"/>
                <a:hlinkClick r:id="rId3"/>
              </a:rPr>
              <a:t>msc.com/sustainability</a:t>
            </a:r>
            <a:endParaRPr lang="en-CH">
              <a:latin typeface="+mn-lt"/>
            </a:endParaRPr>
          </a:p>
        </p:txBody>
      </p:sp>
      <p:sp>
        <p:nvSpPr>
          <p:cNvPr id="5" name="Slide Number Placeholder 4">
            <a:extLst>
              <a:ext uri="{FF2B5EF4-FFF2-40B4-BE49-F238E27FC236}">
                <a16:creationId xmlns:a16="http://schemas.microsoft.com/office/drawing/2014/main" id="{368ECA5A-B03E-1172-A1C5-AB8869069DF2}"/>
              </a:ext>
            </a:extLst>
          </p:cNvPr>
          <p:cNvSpPr>
            <a:spLocks noGrp="1"/>
          </p:cNvSpPr>
          <p:nvPr>
            <p:ph type="sldNum" sz="quarter" idx="4294967295"/>
          </p:nvPr>
        </p:nvSpPr>
        <p:spPr>
          <a:xfrm>
            <a:off x="11733213" y="6280150"/>
            <a:ext cx="458787" cy="306388"/>
          </a:xfrm>
        </p:spPr>
        <p:txBody>
          <a:bodyPr/>
          <a:lstStyle/>
          <a:p>
            <a:pPr>
              <a:defRPr/>
            </a:pPr>
            <a:fld id="{85D77248-F92F-47C9-97FD-9CF7B39594FC}" type="slidenum">
              <a:rPr lang="en-GB" noProof="0" smtClean="0"/>
              <a:pPr>
                <a:defRPr/>
              </a:pPr>
              <a:t>11</a:t>
            </a:fld>
            <a:endParaRPr lang="en-GB" noProof="0"/>
          </a:p>
        </p:txBody>
      </p:sp>
    </p:spTree>
    <p:extLst>
      <p:ext uri="{BB962C8B-B14F-4D97-AF65-F5344CB8AC3E}">
        <p14:creationId xmlns:p14="http://schemas.microsoft.com/office/powerpoint/2010/main" val="2633238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4A1EFFA-3D74-9518-7100-D02C1EB93F82}"/>
              </a:ext>
            </a:extLst>
          </p:cNvPr>
          <p:cNvSpPr>
            <a:spLocks noGrp="1"/>
          </p:cNvSpPr>
          <p:nvPr>
            <p:ph type="title" idx="4294967295"/>
          </p:nvPr>
        </p:nvSpPr>
        <p:spPr>
          <a:xfrm>
            <a:off x="0" y="0"/>
            <a:ext cx="11350625" cy="1050925"/>
          </a:xfrm>
        </p:spPr>
        <p:txBody>
          <a:bodyPr/>
          <a:lstStyle/>
          <a:p>
            <a:r>
              <a:rPr lang="en-GB"/>
              <a:t>Our DECARBONIZATION PATHWAY TOWARDS NET-ZERO SHIPPING</a:t>
            </a:r>
          </a:p>
        </p:txBody>
      </p:sp>
      <p:sp>
        <p:nvSpPr>
          <p:cNvPr id="4" name="TextBox 3">
            <a:extLst>
              <a:ext uri="{FF2B5EF4-FFF2-40B4-BE49-F238E27FC236}">
                <a16:creationId xmlns:a16="http://schemas.microsoft.com/office/drawing/2014/main" id="{689D89AE-D43D-1391-4241-C3B4AD79F019}"/>
              </a:ext>
            </a:extLst>
          </p:cNvPr>
          <p:cNvSpPr txBox="1"/>
          <p:nvPr/>
        </p:nvSpPr>
        <p:spPr>
          <a:xfrm>
            <a:off x="348792" y="1061834"/>
            <a:ext cx="11550714" cy="2831544"/>
          </a:xfrm>
          <a:prstGeom prst="rect">
            <a:avLst/>
          </a:prstGeom>
          <a:noFill/>
        </p:spPr>
        <p:txBody>
          <a:bodyPr wrap="square">
            <a:spAutoFit/>
          </a:bodyPr>
          <a:lstStyle/>
          <a:p>
            <a:pPr algn="just">
              <a:spcBef>
                <a:spcPts val="600"/>
              </a:spcBef>
            </a:pPr>
            <a:r>
              <a:rPr lang="en-GB"/>
              <a:t>MSC is committed to an energy transition targeting </a:t>
            </a:r>
            <a:r>
              <a:rPr lang="en-GB" b="1"/>
              <a:t>net-zero decarbonization by 2050</a:t>
            </a:r>
            <a:r>
              <a:rPr lang="en-GB"/>
              <a:t>. ​</a:t>
            </a:r>
          </a:p>
          <a:p>
            <a:pPr algn="just">
              <a:spcBef>
                <a:spcPts val="600"/>
              </a:spcBef>
            </a:pPr>
            <a:r>
              <a:rPr lang="en-GB"/>
              <a:t>We envisage a net-zero future that will see shipping draw on a combination of fuels, and our focus is on </a:t>
            </a:r>
            <a:r>
              <a:rPr lang="en-GB" b="1"/>
              <a:t>ensuring the readiness of our fleet</a:t>
            </a:r>
            <a:r>
              <a:rPr lang="en-GB"/>
              <a:t> to adopt zero-carbon fuels as they become available. ​</a:t>
            </a:r>
          </a:p>
          <a:p>
            <a:pPr algn="just">
              <a:spcBef>
                <a:spcPts val="600"/>
              </a:spcBef>
            </a:pPr>
            <a:r>
              <a:rPr lang="en-GB"/>
              <a:t>We are investing today in a combination of fuel and technology solutions towards the achievement of our net-zero target: ​</a:t>
            </a:r>
          </a:p>
          <a:p>
            <a:pPr marL="285750" lvl="0" indent="-285750" algn="just">
              <a:buFont typeface="Arial" panose="020B0604020202020204" pitchFamily="34" charset="0"/>
              <a:buChar char="•"/>
            </a:pPr>
            <a:r>
              <a:rPr lang="en-GB" sz="1600"/>
              <a:t>MSC’s fleet will continue to expand with the delivery of </a:t>
            </a:r>
            <a:r>
              <a:rPr lang="en-GB" sz="1600" b="1"/>
              <a:t>over 150 dual-fuel LNG newbuilding vessels</a:t>
            </a:r>
            <a:r>
              <a:rPr lang="en-GB" sz="1600"/>
              <a:t> in the coming years that will support the transition to bio- and synthetic methane.​</a:t>
            </a:r>
          </a:p>
          <a:p>
            <a:pPr marL="285750" lvl="0" indent="-285750" algn="just">
              <a:buFont typeface="Arial" panose="020B0604020202020204" pitchFamily="34" charset="0"/>
              <a:buChar char="•"/>
            </a:pPr>
            <a:r>
              <a:rPr lang="en-GB" sz="1600"/>
              <a:t>By the end of 2024, approximately </a:t>
            </a:r>
            <a:r>
              <a:rPr lang="en-GB" sz="1600" b="1"/>
              <a:t>63% of MSC’s total fleet capacity</a:t>
            </a:r>
            <a:r>
              <a:rPr lang="en-GB" sz="1600"/>
              <a:t> (TEU) was equipped to connect to onshore power supply and connect to the local electricity grid.​</a:t>
            </a:r>
          </a:p>
          <a:p>
            <a:pPr marL="285750" lvl="0" indent="-285750" algn="just">
              <a:buFont typeface="Arial" panose="020B0604020202020204" pitchFamily="34" charset="0"/>
              <a:buChar char="•"/>
            </a:pPr>
            <a:r>
              <a:rPr lang="en-GB" sz="1600"/>
              <a:t>We continue </a:t>
            </a:r>
            <a:r>
              <a:rPr lang="en-GB" sz="1600" b="1"/>
              <a:t>investing and collaborating with partners</a:t>
            </a:r>
            <a:r>
              <a:rPr lang="en-GB" sz="1600"/>
              <a:t>, conducting research, trials and pilots focused on accelerating innovation and scaling up production of specific fuels and technologies.​</a:t>
            </a:r>
          </a:p>
        </p:txBody>
      </p:sp>
      <p:pic>
        <p:nvPicPr>
          <p:cNvPr id="2" name="Picture 2" descr="A blue background with white text&#10;&#10;AI-generated content may be incorrect.">
            <a:extLst>
              <a:ext uri="{FF2B5EF4-FFF2-40B4-BE49-F238E27FC236}">
                <a16:creationId xmlns:a16="http://schemas.microsoft.com/office/drawing/2014/main" id="{40B66917-89B6-BF8F-24A6-0D05EBBDA34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998976"/>
            <a:ext cx="12192000" cy="2859024"/>
          </a:xfrm>
          <a:prstGeom prst="rect">
            <a:avLst/>
          </a:prstGeom>
          <a:blipFill>
            <a:blip r:embed="rId3"/>
            <a:stretch>
              <a:fillRect/>
            </a:stretch>
          </a:blipFill>
        </p:spPr>
      </p:pic>
    </p:spTree>
    <p:extLst>
      <p:ext uri="{BB962C8B-B14F-4D97-AF65-F5344CB8AC3E}">
        <p14:creationId xmlns:p14="http://schemas.microsoft.com/office/powerpoint/2010/main" val="2372853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034589-545C-BFED-AC8D-80740B97B588}"/>
              </a:ext>
            </a:extLst>
          </p:cNvPr>
          <p:cNvSpPr>
            <a:spLocks noGrp="1"/>
          </p:cNvSpPr>
          <p:nvPr>
            <p:ph type="title" idx="4294967295"/>
          </p:nvPr>
        </p:nvSpPr>
        <p:spPr>
          <a:xfrm>
            <a:off x="0" y="0"/>
            <a:ext cx="12192000" cy="1050925"/>
          </a:xfrm>
        </p:spPr>
        <p:txBody>
          <a:bodyPr/>
          <a:lstStyle/>
          <a:p>
            <a:r>
              <a:rPr lang="en-US">
                <a:latin typeface="Arial Black"/>
              </a:rPr>
              <a:t>MSC AIR CARGO</a:t>
            </a:r>
            <a:br>
              <a:rPr lang="en-US">
                <a:latin typeface="Arial Black"/>
              </a:rPr>
            </a:br>
            <a:r>
              <a:rPr lang="en-US">
                <a:latin typeface="+mn-lt"/>
                <a:hlinkClick r:id="rId3">
                  <a:extLst>
                    <a:ext uri="{A12FA001-AC4F-418D-AE19-62706E023703}">
                      <ahyp:hlinkClr xmlns:ahyp="http://schemas.microsoft.com/office/drawing/2018/hyperlinkcolor" val="tx"/>
                    </a:ext>
                  </a:extLst>
                </a:hlinkClick>
              </a:rPr>
              <a:t>mscaircargo.com</a:t>
            </a:r>
            <a:endParaRPr lang="en-CH"/>
          </a:p>
        </p:txBody>
      </p:sp>
      <p:cxnSp>
        <p:nvCxnSpPr>
          <p:cNvPr id="6" name="Straight Connector 5">
            <a:extLst>
              <a:ext uri="{FF2B5EF4-FFF2-40B4-BE49-F238E27FC236}">
                <a16:creationId xmlns:a16="http://schemas.microsoft.com/office/drawing/2014/main" id="{9D130E49-CB0A-1D2A-8032-D401C619688B}"/>
              </a:ext>
            </a:extLst>
          </p:cNvPr>
          <p:cNvCxnSpPr>
            <a:cxnSpLocks/>
          </p:cNvCxnSpPr>
          <p:nvPr/>
        </p:nvCxnSpPr>
        <p:spPr>
          <a:xfrm>
            <a:off x="8000549" y="1191685"/>
            <a:ext cx="847303" cy="0"/>
          </a:xfrm>
          <a:prstGeom prst="line">
            <a:avLst/>
          </a:prstGeom>
          <a:ln w="28575" cap="rnd">
            <a:round/>
          </a:ln>
        </p:spPr>
        <p:style>
          <a:lnRef idx="1">
            <a:schemeClr val="accent1"/>
          </a:lnRef>
          <a:fillRef idx="0">
            <a:schemeClr val="accent1"/>
          </a:fillRef>
          <a:effectRef idx="0">
            <a:schemeClr val="accent1"/>
          </a:effectRef>
          <a:fontRef idx="minor">
            <a:schemeClr val="tx1"/>
          </a:fontRef>
        </p:style>
      </p:cxnSp>
      <p:sp>
        <p:nvSpPr>
          <p:cNvPr id="7" name="Segnaposto testo 1">
            <a:extLst>
              <a:ext uri="{FF2B5EF4-FFF2-40B4-BE49-F238E27FC236}">
                <a16:creationId xmlns:a16="http://schemas.microsoft.com/office/drawing/2014/main" id="{BD9E72DC-31B5-8FA8-BF29-68C13024B92A}"/>
              </a:ext>
            </a:extLst>
          </p:cNvPr>
          <p:cNvSpPr txBox="1">
            <a:spLocks/>
          </p:cNvSpPr>
          <p:nvPr/>
        </p:nvSpPr>
        <p:spPr>
          <a:xfrm>
            <a:off x="7992715" y="839244"/>
            <a:ext cx="854392" cy="329354"/>
          </a:xfrm>
          <a:prstGeom prst="rect">
            <a:avLst/>
          </a:prstGeom>
          <a:noFill/>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a:ea typeface="Calibri"/>
                <a:cs typeface="Calibri"/>
              </a:rPr>
              <a:t>7</a:t>
            </a:r>
            <a:endParaRPr kumimoji="0" lang="en-US" sz="2000" b="1" i="0" u="none" strike="noStrike" kern="1200" cap="none" spc="0" normalizeH="0" baseline="0" noProof="0">
              <a:ln>
                <a:noFill/>
              </a:ln>
              <a:solidFill>
                <a:prstClr val="black"/>
              </a:solidFill>
              <a:effectLst/>
              <a:uLnTx/>
              <a:uFillTx/>
              <a:latin typeface="Calibri"/>
              <a:ea typeface="+mn-ea"/>
              <a:cs typeface="+mn-cs"/>
            </a:endParaRPr>
          </a:p>
        </p:txBody>
      </p:sp>
      <p:sp>
        <p:nvSpPr>
          <p:cNvPr id="8" name="Segnaposto testo 1">
            <a:extLst>
              <a:ext uri="{FF2B5EF4-FFF2-40B4-BE49-F238E27FC236}">
                <a16:creationId xmlns:a16="http://schemas.microsoft.com/office/drawing/2014/main" id="{D96E924A-BE7D-4347-C130-AEE7B60D9C06}"/>
              </a:ext>
            </a:extLst>
          </p:cNvPr>
          <p:cNvSpPr txBox="1">
            <a:spLocks/>
          </p:cNvSpPr>
          <p:nvPr/>
        </p:nvSpPr>
        <p:spPr>
          <a:xfrm>
            <a:off x="7798156" y="1243546"/>
            <a:ext cx="1243509" cy="247448"/>
          </a:xfrm>
          <a:prstGeom prst="rect">
            <a:avLst/>
          </a:prstGeom>
          <a:noFill/>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rPr>
              <a:t>AIRCRAFT</a:t>
            </a:r>
          </a:p>
          <a:p>
            <a:pPr algn="ctr">
              <a:defRPr/>
            </a:pPr>
            <a:r>
              <a:rPr kumimoji="0" lang="en-US" sz="1400" b="0" i="0" u="none" strike="noStrike" kern="1200" cap="none" spc="0" normalizeH="0" baseline="0" noProof="0">
                <a:ln>
                  <a:noFill/>
                </a:ln>
                <a:solidFill>
                  <a:prstClr val="black"/>
                </a:solidFill>
                <a:effectLst/>
                <a:uLnTx/>
                <a:uFillTx/>
                <a:latin typeface="Calibri"/>
                <a:ea typeface="Calibri"/>
                <a:cs typeface="Calibri"/>
              </a:rPr>
              <a:t>(</a:t>
            </a:r>
            <a:r>
              <a:rPr lang="en-US" sz="1400">
                <a:solidFill>
                  <a:prstClr val="black"/>
                </a:solidFill>
                <a:ea typeface="Calibri"/>
                <a:cs typeface="Calibri"/>
              </a:rPr>
              <a:t>last one will be delivered in March ‘26)</a:t>
            </a:r>
            <a:endParaRPr lang="en-US" sz="1400">
              <a:solidFill>
                <a:prstClr val="black"/>
              </a:solidFill>
            </a:endParaRPr>
          </a:p>
        </p:txBody>
      </p:sp>
      <p:cxnSp>
        <p:nvCxnSpPr>
          <p:cNvPr id="11" name="Straight Connector 10">
            <a:extLst>
              <a:ext uri="{FF2B5EF4-FFF2-40B4-BE49-F238E27FC236}">
                <a16:creationId xmlns:a16="http://schemas.microsoft.com/office/drawing/2014/main" id="{83A6F393-D998-CF91-B21D-AB01E5CF112B}"/>
              </a:ext>
            </a:extLst>
          </p:cNvPr>
          <p:cNvCxnSpPr>
            <a:cxnSpLocks/>
          </p:cNvCxnSpPr>
          <p:nvPr/>
        </p:nvCxnSpPr>
        <p:spPr>
          <a:xfrm>
            <a:off x="9381016" y="1191685"/>
            <a:ext cx="847303" cy="0"/>
          </a:xfrm>
          <a:prstGeom prst="line">
            <a:avLst/>
          </a:prstGeom>
          <a:ln w="28575" cap="rnd">
            <a:round/>
          </a:ln>
        </p:spPr>
        <p:style>
          <a:lnRef idx="1">
            <a:schemeClr val="accent1"/>
          </a:lnRef>
          <a:fillRef idx="0">
            <a:schemeClr val="accent1"/>
          </a:fillRef>
          <a:effectRef idx="0">
            <a:schemeClr val="accent1"/>
          </a:effectRef>
          <a:fontRef idx="minor">
            <a:schemeClr val="tx1"/>
          </a:fontRef>
        </p:style>
      </p:cxnSp>
      <p:sp>
        <p:nvSpPr>
          <p:cNvPr id="12" name="Segnaposto testo 1">
            <a:extLst>
              <a:ext uri="{FF2B5EF4-FFF2-40B4-BE49-F238E27FC236}">
                <a16:creationId xmlns:a16="http://schemas.microsoft.com/office/drawing/2014/main" id="{35CC7661-5FD6-2ECD-0964-8C486F53A8A6}"/>
              </a:ext>
            </a:extLst>
          </p:cNvPr>
          <p:cNvSpPr txBox="1">
            <a:spLocks/>
          </p:cNvSpPr>
          <p:nvPr/>
        </p:nvSpPr>
        <p:spPr>
          <a:xfrm>
            <a:off x="9373182" y="839244"/>
            <a:ext cx="854392" cy="329354"/>
          </a:xfrm>
          <a:prstGeom prst="rect">
            <a:avLst/>
          </a:prstGeom>
          <a:noFill/>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a:ea typeface="Calibri"/>
                <a:cs typeface="Calibri"/>
              </a:rPr>
              <a:t>21</a:t>
            </a:r>
            <a:endParaRPr kumimoji="0" lang="en-US" sz="2000" b="1" i="0" u="none" strike="noStrike" kern="1200" cap="none" spc="0" normalizeH="0" baseline="0" noProof="0">
              <a:ln>
                <a:noFill/>
              </a:ln>
              <a:solidFill>
                <a:prstClr val="black"/>
              </a:solidFill>
              <a:effectLst/>
              <a:uLnTx/>
              <a:uFillTx/>
              <a:latin typeface="Calibri"/>
              <a:ea typeface="+mn-ea"/>
              <a:cs typeface="+mn-cs"/>
            </a:endParaRPr>
          </a:p>
        </p:txBody>
      </p:sp>
      <p:sp>
        <p:nvSpPr>
          <p:cNvPr id="13" name="Segnaposto testo 1">
            <a:extLst>
              <a:ext uri="{FF2B5EF4-FFF2-40B4-BE49-F238E27FC236}">
                <a16:creationId xmlns:a16="http://schemas.microsoft.com/office/drawing/2014/main" id="{6B02DF2E-E7E1-C7FD-E9E7-E7FE3D810A80}"/>
              </a:ext>
            </a:extLst>
          </p:cNvPr>
          <p:cNvSpPr txBox="1">
            <a:spLocks/>
          </p:cNvSpPr>
          <p:nvPr/>
        </p:nvSpPr>
        <p:spPr>
          <a:xfrm>
            <a:off x="9178624" y="1243546"/>
            <a:ext cx="1243508" cy="243927"/>
          </a:xfrm>
          <a:prstGeom prst="rect">
            <a:avLst/>
          </a:prstGeom>
          <a:noFill/>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rPr>
              <a:t>STATIONS WORLDWIDE</a:t>
            </a:r>
          </a:p>
        </p:txBody>
      </p:sp>
      <p:cxnSp>
        <p:nvCxnSpPr>
          <p:cNvPr id="16" name="Straight Connector 15">
            <a:extLst>
              <a:ext uri="{FF2B5EF4-FFF2-40B4-BE49-F238E27FC236}">
                <a16:creationId xmlns:a16="http://schemas.microsoft.com/office/drawing/2014/main" id="{EB16394A-B053-22C4-7847-F9AB882D1423}"/>
              </a:ext>
            </a:extLst>
          </p:cNvPr>
          <p:cNvCxnSpPr>
            <a:cxnSpLocks/>
          </p:cNvCxnSpPr>
          <p:nvPr/>
        </p:nvCxnSpPr>
        <p:spPr>
          <a:xfrm>
            <a:off x="10761484" y="1191685"/>
            <a:ext cx="847303" cy="0"/>
          </a:xfrm>
          <a:prstGeom prst="line">
            <a:avLst/>
          </a:prstGeom>
          <a:ln w="28575" cap="rnd">
            <a:round/>
          </a:ln>
        </p:spPr>
        <p:style>
          <a:lnRef idx="1">
            <a:schemeClr val="accent1"/>
          </a:lnRef>
          <a:fillRef idx="0">
            <a:schemeClr val="accent1"/>
          </a:fillRef>
          <a:effectRef idx="0">
            <a:schemeClr val="accent1"/>
          </a:effectRef>
          <a:fontRef idx="minor">
            <a:schemeClr val="tx1"/>
          </a:fontRef>
        </p:style>
      </p:cxnSp>
      <p:sp>
        <p:nvSpPr>
          <p:cNvPr id="17" name="Segnaposto testo 1">
            <a:extLst>
              <a:ext uri="{FF2B5EF4-FFF2-40B4-BE49-F238E27FC236}">
                <a16:creationId xmlns:a16="http://schemas.microsoft.com/office/drawing/2014/main" id="{CBE00F62-BE4A-D9DC-B74F-62B32958A2A8}"/>
              </a:ext>
            </a:extLst>
          </p:cNvPr>
          <p:cNvSpPr txBox="1">
            <a:spLocks/>
          </p:cNvSpPr>
          <p:nvPr/>
        </p:nvSpPr>
        <p:spPr>
          <a:xfrm>
            <a:off x="10753650" y="839244"/>
            <a:ext cx="854392" cy="329354"/>
          </a:xfrm>
          <a:prstGeom prst="rect">
            <a:avLst/>
          </a:prstGeom>
          <a:noFill/>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2000" b="1">
                <a:solidFill>
                  <a:prstClr val="black"/>
                </a:solidFill>
                <a:ea typeface="Calibri"/>
                <a:cs typeface="Calibri"/>
              </a:rPr>
              <a:t>2,885</a:t>
            </a:r>
            <a:endParaRPr lang="en-US" sz="2000" b="1">
              <a:solidFill>
                <a:prstClr val="black"/>
              </a:solidFill>
            </a:endParaRPr>
          </a:p>
        </p:txBody>
      </p:sp>
      <p:sp>
        <p:nvSpPr>
          <p:cNvPr id="18" name="Segnaposto testo 1">
            <a:extLst>
              <a:ext uri="{FF2B5EF4-FFF2-40B4-BE49-F238E27FC236}">
                <a16:creationId xmlns:a16="http://schemas.microsoft.com/office/drawing/2014/main" id="{4C1BB994-9C26-8DF2-6716-FC9E5808AB1F}"/>
              </a:ext>
            </a:extLst>
          </p:cNvPr>
          <p:cNvSpPr txBox="1">
            <a:spLocks/>
          </p:cNvSpPr>
          <p:nvPr/>
        </p:nvSpPr>
        <p:spPr>
          <a:xfrm>
            <a:off x="10761484" y="1243546"/>
            <a:ext cx="854392" cy="247449"/>
          </a:xfrm>
          <a:prstGeom prst="rect">
            <a:avLst/>
          </a:prstGeom>
          <a:noFill/>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rPr>
              <a:t>FLIGHTS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rPr>
              <a:t>IN 2025</a:t>
            </a:r>
          </a:p>
        </p:txBody>
      </p:sp>
      <p:sp>
        <p:nvSpPr>
          <p:cNvPr id="20" name="TextBox 19">
            <a:extLst>
              <a:ext uri="{FF2B5EF4-FFF2-40B4-BE49-F238E27FC236}">
                <a16:creationId xmlns:a16="http://schemas.microsoft.com/office/drawing/2014/main" id="{47A26C12-4CDB-6C6C-9F3A-DDE66495306B}"/>
              </a:ext>
            </a:extLst>
          </p:cNvPr>
          <p:cNvSpPr txBox="1"/>
          <p:nvPr/>
        </p:nvSpPr>
        <p:spPr>
          <a:xfrm>
            <a:off x="454458" y="4597187"/>
            <a:ext cx="3291376"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a:ea typeface="+mn-ea"/>
                <a:cs typeface="+mn-cs"/>
              </a:rPr>
              <a:t>MSC Air Cargo</a:t>
            </a:r>
            <a:r>
              <a:rPr kumimoji="0" lang="en-US" sz="1200" b="0" i="0" u="none" strike="noStrike" kern="1200" cap="none" spc="0" normalizeH="0" baseline="0" noProof="0">
                <a:ln>
                  <a:noFill/>
                </a:ln>
                <a:solidFill>
                  <a:prstClr val="black"/>
                </a:solidFill>
                <a:effectLst/>
                <a:uLnTx/>
                <a:uFillTx/>
                <a:latin typeface="Calibri"/>
                <a:ea typeface="+mn-ea"/>
                <a:cs typeface="+mn-cs"/>
              </a:rPr>
              <a:t> is the latest addition to MSC's expansive logistics portfolio, created to meet the surging demand for efficient air cargo solutions. Launched in December 2022, our MSC-branded Boeing 777-200F aircraft operate scheduled flights linking Asia, Americas, and Europe.</a:t>
            </a:r>
            <a:endParaRPr kumimoji="0" lang="en-US"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21" name="TextBox 20">
            <a:extLst>
              <a:ext uri="{FF2B5EF4-FFF2-40B4-BE49-F238E27FC236}">
                <a16:creationId xmlns:a16="http://schemas.microsoft.com/office/drawing/2014/main" id="{CFBE7AA4-6444-B0B8-1413-9BB6EE26E77B}"/>
              </a:ext>
            </a:extLst>
          </p:cNvPr>
          <p:cNvSpPr txBox="1"/>
          <p:nvPr/>
        </p:nvSpPr>
        <p:spPr>
          <a:xfrm>
            <a:off x="4463989" y="4611701"/>
            <a:ext cx="3283152"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a:ea typeface="+mn-ea"/>
                <a:cs typeface="+mn-cs"/>
              </a:rPr>
              <a:t>Renowned for reliability</a:t>
            </a:r>
            <a:r>
              <a:rPr kumimoji="0" lang="en-US" sz="1200" b="0" i="0" u="none" strike="noStrike" kern="1200" cap="none" spc="0" normalizeH="0" baseline="0" noProof="0">
                <a:ln>
                  <a:noFill/>
                </a:ln>
                <a:solidFill>
                  <a:prstClr val="black"/>
                </a:solidFill>
                <a:effectLst/>
                <a:uLnTx/>
                <a:uFillTx/>
                <a:latin typeface="Calibri"/>
                <a:ea typeface="+mn-ea"/>
                <a:cs typeface="+mn-cs"/>
              </a:rPr>
              <a:t> and fuel efficiency, our modern fleet accommodates both scheduled and ad hoc air cargo routes, serving diverse industries and commodities.</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BE6C63B6-61E2-818B-9AF6-BD467FE31785}"/>
              </a:ext>
            </a:extLst>
          </p:cNvPr>
          <p:cNvSpPr txBox="1"/>
          <p:nvPr/>
        </p:nvSpPr>
        <p:spPr>
          <a:xfrm>
            <a:off x="8371870" y="4597187"/>
            <a:ext cx="3365672" cy="14157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a:ea typeface="+mn-ea"/>
                <a:cs typeface="+mn-cs"/>
              </a:rPr>
              <a:t>Operating on a point-to-point network</a:t>
            </a:r>
            <a:r>
              <a:rPr kumimoji="0" lang="en-US" sz="1200" b="1" i="0" u="none" strike="noStrike" kern="1200" cap="none" spc="0" normalizeH="0" baseline="0" noProof="0">
                <a:ln>
                  <a:noFill/>
                </a:ln>
                <a:solidFill>
                  <a:prstClr val="black"/>
                </a:solidFill>
                <a:effectLst/>
                <a:uLnTx/>
                <a:uFillTx/>
                <a:latin typeface="Calibri"/>
                <a:ea typeface="+mn-ea"/>
                <a:cs typeface="+mn-cs"/>
              </a:rPr>
              <a:t> </a:t>
            </a:r>
            <a:r>
              <a:rPr kumimoji="0" lang="en-US" sz="1200" b="0" i="0" u="none" strike="noStrike" kern="1200" cap="none" spc="0" normalizeH="0" baseline="0" noProof="0">
                <a:ln>
                  <a:noFill/>
                </a:ln>
                <a:solidFill>
                  <a:prstClr val="black"/>
                </a:solidFill>
                <a:effectLst/>
                <a:uLnTx/>
                <a:uFillTx/>
                <a:latin typeface="Calibri"/>
                <a:ea typeface="+mn-ea"/>
                <a:cs typeface="+mn-cs"/>
              </a:rPr>
              <a:t>with gateways and cross-over points strategically aligned with trade corridors, we offer special cargo products complemented by extended road feeder (trucking) services, facilitating seamless global connections via regular flight routes between key continents.</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itle 1">
            <a:extLst>
              <a:ext uri="{FF2B5EF4-FFF2-40B4-BE49-F238E27FC236}">
                <a16:creationId xmlns:a16="http://schemas.microsoft.com/office/drawing/2014/main" id="{F9A4BB2F-F078-7C0F-0C3E-164CE2C4B98D}"/>
              </a:ext>
            </a:extLst>
          </p:cNvPr>
          <p:cNvSpPr txBox="1">
            <a:spLocks/>
          </p:cNvSpPr>
          <p:nvPr/>
        </p:nvSpPr>
        <p:spPr bwMode="gray">
          <a:xfrm>
            <a:off x="0" y="0"/>
            <a:ext cx="12192000" cy="1050925"/>
          </a:xfrm>
          <a:prstGeom prst="rect">
            <a:avLst/>
          </a:prstGeom>
        </p:spPr>
        <p:txBody>
          <a:bodyPr vert="horz" lIns="0" tIns="0" rIns="0" bIns="0" rtlCol="0" anchor="ctr">
            <a:normAutofit/>
          </a:bodyPr>
          <a:lstStyle>
            <a:lvl1pPr algn="ctr" defTabSz="844083" rtl="0" eaLnBrk="1" latinLnBrk="0" hangingPunct="1">
              <a:lnSpc>
                <a:spcPct val="90000"/>
              </a:lnSpc>
              <a:spcBef>
                <a:spcPct val="0"/>
              </a:spcBef>
              <a:buNone/>
              <a:defRPr lang="en-GB" sz="2000" b="1" i="0" kern="1200" cap="all" spc="0" baseline="0" dirty="0">
                <a:solidFill>
                  <a:schemeClr val="tx1"/>
                </a:solidFill>
                <a:latin typeface="Arial Black" panose="020B0604020202020204" pitchFamily="34" charset="0"/>
                <a:ea typeface="+mj-ea"/>
                <a:cs typeface="Arial Black" panose="020B0604020202020204" pitchFamily="34" charset="0"/>
              </a:defRPr>
            </a:lvl1pPr>
          </a:lstStyle>
          <a:p>
            <a:pPr marL="0" marR="0" lvl="0" indent="0" algn="ctr" defTabSz="844083" rtl="0" eaLnBrk="1" fontAlgn="auto" latinLnBrk="0" hangingPunct="1">
              <a:lnSpc>
                <a:spcPct val="90000"/>
              </a:lnSpc>
              <a:spcBef>
                <a:spcPct val="0"/>
              </a:spcBef>
              <a:spcAft>
                <a:spcPts val="0"/>
              </a:spcAft>
              <a:buClrTx/>
              <a:buSzTx/>
              <a:buFontTx/>
              <a:buNone/>
              <a:tabLst/>
              <a:defRPr/>
            </a:pPr>
            <a:endParaRPr kumimoji="0" lang="en-US" sz="2000" b="1" i="0" u="none" strike="noStrike" kern="1200" cap="all" spc="0" normalizeH="0" baseline="0" noProof="0">
              <a:ln>
                <a:noFill/>
              </a:ln>
              <a:solidFill>
                <a:prstClr val="black"/>
              </a:solidFill>
              <a:effectLst/>
              <a:uLnTx/>
              <a:uFillTx/>
              <a:latin typeface="Calibri"/>
              <a:ea typeface="Calibri"/>
            </a:endParaRPr>
          </a:p>
        </p:txBody>
      </p:sp>
      <p:sp>
        <p:nvSpPr>
          <p:cNvPr id="30" name="Rectangle: Rounded Corners 29">
            <a:extLst>
              <a:ext uri="{FF2B5EF4-FFF2-40B4-BE49-F238E27FC236}">
                <a16:creationId xmlns:a16="http://schemas.microsoft.com/office/drawing/2014/main" id="{173104F7-CF64-DFDD-647D-D593FEFF2418}"/>
              </a:ext>
            </a:extLst>
          </p:cNvPr>
          <p:cNvSpPr/>
          <p:nvPr/>
        </p:nvSpPr>
        <p:spPr>
          <a:xfrm>
            <a:off x="323882" y="4609887"/>
            <a:ext cx="3507890" cy="136497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Rectangle: Rounded Corners 30">
            <a:extLst>
              <a:ext uri="{FF2B5EF4-FFF2-40B4-BE49-F238E27FC236}">
                <a16:creationId xmlns:a16="http://schemas.microsoft.com/office/drawing/2014/main" id="{28BA7B6E-3AD7-607D-6B6A-FAF2162523DF}"/>
              </a:ext>
            </a:extLst>
          </p:cNvPr>
          <p:cNvSpPr/>
          <p:nvPr/>
        </p:nvSpPr>
        <p:spPr>
          <a:xfrm>
            <a:off x="4347876" y="4609887"/>
            <a:ext cx="3507890" cy="136497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Rectangle: Rounded Corners 31">
            <a:extLst>
              <a:ext uri="{FF2B5EF4-FFF2-40B4-BE49-F238E27FC236}">
                <a16:creationId xmlns:a16="http://schemas.microsoft.com/office/drawing/2014/main" id="{43B8C673-DAF8-E17F-5EA9-0E535D3CE874}"/>
              </a:ext>
            </a:extLst>
          </p:cNvPr>
          <p:cNvSpPr/>
          <p:nvPr/>
        </p:nvSpPr>
        <p:spPr>
          <a:xfrm>
            <a:off x="8345764" y="4609887"/>
            <a:ext cx="3507890" cy="136497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5" name="Connettore 1 11">
            <a:extLst>
              <a:ext uri="{FF2B5EF4-FFF2-40B4-BE49-F238E27FC236}">
                <a16:creationId xmlns:a16="http://schemas.microsoft.com/office/drawing/2014/main" id="{D3B7EEEF-51E5-99EF-CEB3-73DF93346F6E}"/>
              </a:ext>
            </a:extLst>
          </p:cNvPr>
          <p:cNvCxnSpPr>
            <a:cxnSpLocks/>
          </p:cNvCxnSpPr>
          <p:nvPr/>
        </p:nvCxnSpPr>
        <p:spPr>
          <a:xfrm>
            <a:off x="5190767" y="1021256"/>
            <a:ext cx="1787549"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3E20ACBE-0983-986E-68CE-2A729B2246E1}"/>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5055405" y="6086788"/>
            <a:ext cx="2100320" cy="771212"/>
          </a:xfrm>
          <a:prstGeom prst="rect">
            <a:avLst/>
          </a:prstGeom>
          <a:ln w="28575">
            <a:noFill/>
          </a:ln>
        </p:spPr>
      </p:pic>
    </p:spTree>
    <p:extLst>
      <p:ext uri="{BB962C8B-B14F-4D97-AF65-F5344CB8AC3E}">
        <p14:creationId xmlns:p14="http://schemas.microsoft.com/office/powerpoint/2010/main" val="793882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463B884A-BD71-402A-A5ED-FDD4D001815B}"/>
              </a:ext>
            </a:extLst>
          </p:cNvPr>
          <p:cNvSpPr/>
          <p:nvPr/>
        </p:nvSpPr>
        <p:spPr>
          <a:xfrm>
            <a:off x="363863" y="3723345"/>
            <a:ext cx="11235871" cy="2113399"/>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0" i="0" u="none" strike="noStrike" kern="1200" cap="none" spc="0" normalizeH="0" baseline="0" noProof="0">
                <a:ln>
                  <a:noFill/>
                </a:ln>
                <a:solidFill>
                  <a:srgbClr val="FFFFFF"/>
                </a:solidFill>
                <a:effectLst/>
                <a:uLnTx/>
                <a:uFillTx/>
                <a:latin typeface="Calibri"/>
                <a:ea typeface="+mn-ea"/>
                <a:cs typeface="+mn-cs"/>
              </a:rPr>
              <a:t>One of the world’s largest and most geographically diverse container terminal operators</a:t>
            </a:r>
          </a:p>
          <a:p>
            <a:pPr marL="180978" marR="0" lvl="0" indent="-180978" algn="l" defTabSz="720720" rtl="0" eaLnBrk="1" fontAlgn="auto" latinLnBrk="0" hangingPunct="1">
              <a:lnSpc>
                <a:spcPct val="100000"/>
              </a:lnSpc>
              <a:spcBef>
                <a:spcPts val="70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US" sz="1800" b="1" i="0" u="none" strike="noStrike" kern="1200" cap="none" spc="0" normalizeH="0" baseline="0" noProof="0">
                <a:ln>
                  <a:noFill/>
                </a:ln>
                <a:solidFill>
                  <a:srgbClr val="FFFFFF"/>
                </a:solidFill>
                <a:effectLst/>
                <a:uLnTx/>
                <a:uFillTx/>
                <a:latin typeface="Arial Black"/>
                <a:ea typeface="+mn-ea"/>
                <a:cs typeface="Calibri" pitchFamily="34"/>
              </a:rPr>
              <a:t>100+ terminals worldwide </a:t>
            </a:r>
            <a:r>
              <a:rPr kumimoji="0" lang="en-US" sz="1800" b="0" i="0" u="none" strike="noStrike" kern="1200" cap="none" spc="0" normalizeH="0" baseline="0" noProof="0">
                <a:ln>
                  <a:noFill/>
                </a:ln>
                <a:solidFill>
                  <a:srgbClr val="FFFFFF"/>
                </a:solidFill>
                <a:effectLst/>
                <a:uLnTx/>
                <a:uFillTx/>
                <a:latin typeface="Calibri"/>
                <a:ea typeface="+mn-ea"/>
                <a:cs typeface="Calibri" pitchFamily="34"/>
              </a:rPr>
              <a:t>(MSC Group)</a:t>
            </a:r>
          </a:p>
          <a:p>
            <a:pPr marL="180978" marR="0" lvl="0" indent="-180978" algn="l" defTabSz="720720" rtl="0" eaLnBrk="1" fontAlgn="auto" latinLnBrk="0" hangingPunct="1">
              <a:lnSpc>
                <a:spcPct val="100000"/>
              </a:lnSpc>
              <a:spcBef>
                <a:spcPts val="70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US" sz="1800" b="0" i="0" u="none" strike="noStrike" kern="0" cap="none" spc="0" normalizeH="0" baseline="0" noProof="0">
                <a:ln>
                  <a:noFill/>
                </a:ln>
                <a:solidFill>
                  <a:srgbClr val="FFFFFF"/>
                </a:solidFill>
                <a:effectLst/>
                <a:uLnTx/>
                <a:uFillTx/>
                <a:latin typeface="Calibri"/>
                <a:ea typeface="+mn-ea"/>
                <a:cs typeface="+mn-cs"/>
              </a:rPr>
              <a:t>Present at 10 of the world’s 30 busiest ports by volume: Singapore, Ningbo, Busan, Rotterdam, Antwerp, Los Angeles, Long Beach, Newark (New York-New Jersey), Mundra and Hai Phong*</a:t>
            </a:r>
          </a:p>
          <a:p>
            <a:pPr marL="180978" marR="0" lvl="0" indent="-180978" algn="l" defTabSz="720720" rtl="0" eaLnBrk="1" fontAlgn="auto" latinLnBrk="0" hangingPunct="1">
              <a:lnSpc>
                <a:spcPct val="100000"/>
              </a:lnSpc>
              <a:spcBef>
                <a:spcPts val="70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US" sz="1800" b="0" i="0" u="none" strike="noStrike" kern="0" cap="none" spc="0" normalizeH="0" baseline="0" noProof="0">
                <a:ln>
                  <a:noFill/>
                </a:ln>
                <a:solidFill>
                  <a:srgbClr val="FFFFFF"/>
                </a:solidFill>
                <a:effectLst/>
                <a:uLnTx/>
                <a:uFillTx/>
                <a:latin typeface="Calibri"/>
                <a:ea typeface="+mn-ea"/>
                <a:cs typeface="+mn-cs"/>
              </a:rPr>
              <a:t>Active </a:t>
            </a:r>
            <a:r>
              <a:rPr kumimoji="0" lang="en-US" sz="1800" b="0" i="0" u="none" strike="noStrike" kern="1200" cap="none" spc="0" normalizeH="0" baseline="0" noProof="0">
                <a:ln>
                  <a:noFill/>
                </a:ln>
                <a:solidFill>
                  <a:srgbClr val="FFFFFF"/>
                </a:solidFill>
                <a:effectLst/>
                <a:uLnTx/>
                <a:uFillTx/>
                <a:latin typeface="Calibri"/>
                <a:ea typeface="+mn-ea"/>
                <a:cs typeface="+mn-cs"/>
              </a:rPr>
              <a:t>in 36 countries across 5 continents</a:t>
            </a:r>
          </a:p>
          <a:p>
            <a:pPr marL="180978" marR="0" lvl="0" indent="-180978" algn="l" defTabSz="720720" rtl="0" eaLnBrk="1" fontAlgn="auto" latinLnBrk="0" hangingPunct="1">
              <a:lnSpc>
                <a:spcPct val="100000"/>
              </a:lnSpc>
              <a:spcBef>
                <a:spcPts val="70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US" sz="1800" b="1" i="0" u="none" strike="noStrike" kern="1200" cap="none" spc="0" normalizeH="0" baseline="0" noProof="0">
                <a:ln>
                  <a:noFill/>
                </a:ln>
                <a:solidFill>
                  <a:srgbClr val="FFFFFF"/>
                </a:solidFill>
                <a:effectLst/>
                <a:uLnTx/>
                <a:uFillTx/>
                <a:latin typeface="Arial Black"/>
                <a:ea typeface="+mn-ea"/>
                <a:cs typeface="Calibri" pitchFamily="34"/>
              </a:rPr>
              <a:t>41 million </a:t>
            </a:r>
            <a:r>
              <a:rPr kumimoji="0" lang="en-US" sz="1800" b="0" i="0" u="none" strike="noStrike" kern="1200" cap="none" spc="0" normalizeH="0" baseline="0" noProof="0">
                <a:ln>
                  <a:noFill/>
                </a:ln>
                <a:solidFill>
                  <a:srgbClr val="FFFFFF"/>
                </a:solidFill>
                <a:effectLst/>
                <a:uLnTx/>
                <a:uFillTx/>
                <a:latin typeface="Calibri"/>
                <a:ea typeface="+mn-ea"/>
                <a:cs typeface="Calibri" pitchFamily="34"/>
              </a:rPr>
              <a:t>moves per year (68 million TEUs)</a:t>
            </a:r>
          </a:p>
        </p:txBody>
      </p:sp>
      <p:sp>
        <p:nvSpPr>
          <p:cNvPr id="13" name="Title 12">
            <a:extLst>
              <a:ext uri="{FF2B5EF4-FFF2-40B4-BE49-F238E27FC236}">
                <a16:creationId xmlns:a16="http://schemas.microsoft.com/office/drawing/2014/main" id="{EFA3B85B-2FAA-0C99-3ED9-2F1C375D5770}"/>
              </a:ext>
            </a:extLst>
          </p:cNvPr>
          <p:cNvSpPr>
            <a:spLocks noGrp="1"/>
          </p:cNvSpPr>
          <p:nvPr>
            <p:ph type="title" idx="4294967295"/>
          </p:nvPr>
        </p:nvSpPr>
        <p:spPr>
          <a:xfrm>
            <a:off x="0" y="0"/>
            <a:ext cx="12192000" cy="1050925"/>
          </a:xfrm>
        </p:spPr>
        <p:txBody>
          <a:bodyPr>
            <a:normAutofit/>
          </a:bodyPr>
          <a:lstStyle/>
          <a:p>
            <a:r>
              <a:rPr lang="en-US">
                <a:solidFill>
                  <a:schemeClr val="bg2"/>
                </a:solidFill>
              </a:rPr>
              <a:t>TiL (TERMINAL INVESTMENT </a:t>
            </a:r>
            <a:r>
              <a:rPr lang="en-US" err="1">
                <a:solidFill>
                  <a:schemeClr val="bg2"/>
                </a:solidFill>
              </a:rPr>
              <a:t>LIMited</a:t>
            </a:r>
            <a:r>
              <a:rPr lang="en-US">
                <a:solidFill>
                  <a:schemeClr val="bg2"/>
                </a:solidFill>
              </a:rPr>
              <a:t>)</a:t>
            </a:r>
            <a:br>
              <a:rPr lang="en-US">
                <a:solidFill>
                  <a:schemeClr val="bg2"/>
                </a:solidFill>
              </a:rPr>
            </a:br>
            <a:r>
              <a:rPr lang="en-US" cap="none">
                <a:solidFill>
                  <a:schemeClr val="bg2"/>
                </a:solidFill>
                <a:latin typeface="+mn-lt"/>
                <a:hlinkClick r:id="rId3">
                  <a:extLst>
                    <a:ext uri="{A12FA001-AC4F-418D-AE19-62706E023703}">
                      <ahyp:hlinkClr xmlns:ahyp="http://schemas.microsoft.com/office/drawing/2018/hyperlinkcolor" val="tx"/>
                    </a:ext>
                  </a:extLst>
                </a:hlinkClick>
              </a:rPr>
              <a:t>TILGROUP.COM</a:t>
            </a:r>
            <a:r>
              <a:rPr lang="en-US" cap="none">
                <a:solidFill>
                  <a:schemeClr val="bg2"/>
                </a:solidFill>
                <a:latin typeface="+mn-lt"/>
              </a:rPr>
              <a:t> </a:t>
            </a:r>
            <a:endParaRPr lang="en-CH">
              <a:solidFill>
                <a:schemeClr val="bg2"/>
              </a:solidFill>
              <a:latin typeface="+mn-lt"/>
            </a:endParaRPr>
          </a:p>
        </p:txBody>
      </p:sp>
      <p:cxnSp>
        <p:nvCxnSpPr>
          <p:cNvPr id="12" name="Connettore 1 11">
            <a:extLst>
              <a:ext uri="{FF2B5EF4-FFF2-40B4-BE49-F238E27FC236}">
                <a16:creationId xmlns:a16="http://schemas.microsoft.com/office/drawing/2014/main" id="{44847229-793F-DB8B-5AFB-22F28F8DB5E2}"/>
              </a:ext>
            </a:extLst>
          </p:cNvPr>
          <p:cNvCxnSpPr>
            <a:cxnSpLocks/>
          </p:cNvCxnSpPr>
          <p:nvPr/>
        </p:nvCxnSpPr>
        <p:spPr>
          <a:xfrm>
            <a:off x="5190767" y="1021256"/>
            <a:ext cx="1787549"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9A0A70E-9F02-B9B8-221B-B8EAB3946D38}"/>
              </a:ext>
            </a:extLst>
          </p:cNvPr>
          <p:cNvSpPr txBox="1"/>
          <p:nvPr/>
        </p:nvSpPr>
        <p:spPr>
          <a:xfrm>
            <a:off x="508454" y="6095670"/>
            <a:ext cx="2924175"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Calibri"/>
                <a:ea typeface="+mn-ea"/>
                <a:cs typeface="+mn-cs"/>
              </a:rPr>
              <a:t>*source: www.worldshipping.org/top-50-ports</a:t>
            </a:r>
          </a:p>
        </p:txBody>
      </p:sp>
      <p:pic>
        <p:nvPicPr>
          <p:cNvPr id="2" name="Picture 1" descr="A white text on a black background&#10;&#10;Description automatically generated">
            <a:extLst>
              <a:ext uri="{FF2B5EF4-FFF2-40B4-BE49-F238E27FC236}">
                <a16:creationId xmlns:a16="http://schemas.microsoft.com/office/drawing/2014/main" id="{82C712A7-E6D7-B4CF-6B65-AF3AFE9C65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6091" y="5978183"/>
            <a:ext cx="879817" cy="87981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4CB74BC-858E-74CD-348F-F2115AF5EE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988" y="682707"/>
            <a:ext cx="9108000" cy="4321240"/>
          </a:xfrm>
          <a:prstGeom prst="rect">
            <a:avLst/>
          </a:prstGeom>
        </p:spPr>
      </p:pic>
      <p:sp>
        <p:nvSpPr>
          <p:cNvPr id="13" name="CaixaDeTexto 32">
            <a:extLst>
              <a:ext uri="{FF2B5EF4-FFF2-40B4-BE49-F238E27FC236}">
                <a16:creationId xmlns:a16="http://schemas.microsoft.com/office/drawing/2014/main" id="{EE39D83F-3B1C-2C08-AB90-910E84CE9B75}"/>
              </a:ext>
            </a:extLst>
          </p:cNvPr>
          <p:cNvSpPr txBox="1"/>
          <p:nvPr/>
        </p:nvSpPr>
        <p:spPr>
          <a:xfrm>
            <a:off x="641401" y="4521555"/>
            <a:ext cx="9108000" cy="2284841"/>
          </a:xfrm>
          <a:prstGeom prst="rect">
            <a:avLst/>
          </a:prstGeom>
          <a:noFill/>
        </p:spPr>
        <p:txBody>
          <a:bodyPr wrap="square" lIns="0" tIns="0" rIns="0" bIns="0" numCol="8">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ARGENTINA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Buenos Aires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sng"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BAHAMAS</a:t>
            </a:r>
          </a:p>
          <a:p>
            <a:pPr marL="0" marR="0" lvl="0" indent="0" algn="l" defTabSz="809625"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Freeport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sng"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BELGIUM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Antwerp</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sng"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BRAZIL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err="1">
                <a:ln>
                  <a:noFill/>
                </a:ln>
                <a:solidFill>
                  <a:srgbClr val="FFFFFF"/>
                </a:solidFill>
                <a:effectLst/>
                <a:uLnTx/>
                <a:uFillTx/>
                <a:latin typeface="Calibri"/>
                <a:ea typeface="Times New Roman" panose="02020603050405020304" pitchFamily="18" charset="0"/>
                <a:cs typeface="Arial"/>
                <a:sym typeface="Arial"/>
              </a:rPr>
              <a:t>Navegantes</a:t>
            </a:r>
            <a:endPar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Rio de Janeiro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mn-ea"/>
                <a:cs typeface="Arial"/>
                <a:sym typeface="Arial"/>
              </a:rPr>
              <a:t>Santos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mn-ea"/>
                <a:cs typeface="Arial"/>
                <a:sym typeface="Arial"/>
              </a:rPr>
              <a:t>Vitoria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CANADA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Halifax</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Montreal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CHILE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Valparaiso</a:t>
            </a:r>
            <a:endPar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CHINA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Ningbo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CÔTE D’IVOIRE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San Pedro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DEMOCRATIC </a:t>
            </a:r>
            <a:b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b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REPUBLIC OF CONGO (DRC)</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mn-ea"/>
                <a:cs typeface="Arial"/>
                <a:sym typeface="Arial"/>
              </a:rPr>
              <a:t>Matadi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DENMARK</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mn-ea"/>
                <a:cs typeface="Arial"/>
                <a:sym typeface="Arial"/>
              </a:rPr>
              <a:t>Aarhus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EGYPT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mn-ea"/>
                <a:cs typeface="Arial"/>
                <a:sym typeface="Arial"/>
              </a:rPr>
              <a:t>Alexandria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ESTONIA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mn-ea"/>
                <a:cs typeface="Arial"/>
                <a:sym typeface="Arial"/>
              </a:rPr>
              <a:t>Muuga/Tallin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FRANCE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Fos-sur-Mer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La Réunion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Le Havre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500" b="1"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GERMANY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Bremerhaven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Hamburg</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sng"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INDIA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Ennore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Mundra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IRAQ</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Umm Qasr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ISRAEL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Ashdod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ITALY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Ancona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Civitavecchia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Times New Roman" panose="02020603050405020304" pitchFamily="18" charset="0"/>
                <a:cs typeface="Arial"/>
                <a:sym typeface="Arial"/>
              </a:rPr>
              <a:t>Genoa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Gioia Tauro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La Spezia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Leghorn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Naples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Ravenna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Trieste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Venice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LITHUANIA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Klaipeda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MEXICO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Altamira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MOROCCO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Tangier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mn-ea"/>
                <a:cs typeface="Arial"/>
                <a:sym typeface="Arial"/>
              </a:rPr>
              <a:t>Nador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NAMIBIA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Walvis Bay</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sng"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NETHERLANDS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Rotterdam</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NIGERIA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Tin Can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PANAMA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mn-ea"/>
                <a:cs typeface="Arial"/>
                <a:sym typeface="Arial"/>
              </a:rPr>
              <a:t>Cristobal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mn-ea"/>
                <a:cs typeface="Arial"/>
                <a:sym typeface="Arial"/>
              </a:rPr>
              <a:t>Panama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PERU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Callao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Paracas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sng"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PORTUGAL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Sines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SAUDI ARABIA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King Abdullah</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mn-ea"/>
                <a:cs typeface="Arial"/>
                <a:sym typeface="Arial"/>
              </a:rPr>
              <a:t>SINGAPORE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300" b="1" i="0" u="none" strike="noStrike" kern="0" cap="none" spc="0" normalizeH="0" baseline="0" noProof="0">
              <a:ln>
                <a:noFill/>
              </a:ln>
              <a:solidFill>
                <a:srgbClr val="EED484"/>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100" b="1"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SOUTH KOREA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Busan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SPAIN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Bilbao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Las Palmas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mn-ea"/>
                <a:cs typeface="Arial"/>
                <a:sym typeface="Arial"/>
              </a:rPr>
              <a:t>Valencia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TOGO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Times New Roman" panose="02020603050405020304" pitchFamily="18" charset="0"/>
                <a:cs typeface="Arial"/>
                <a:sym typeface="Arial"/>
              </a:rPr>
              <a:t>Lomé</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TÜRKIYE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Aliaga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Asyaport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Iskenderun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Istanbul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UAE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Abu Dhabi</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UK</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Liverpool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Times New Roman" panose="02020603050405020304" pitchFamily="18" charset="0"/>
                <a:cs typeface="Arial"/>
                <a:sym typeface="Arial"/>
              </a:rPr>
              <a:t>London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1" i="0" u="none" strike="noStrike" kern="0" cap="none" spc="0" normalizeH="0" baseline="0" noProof="0">
              <a:ln>
                <a:noFill/>
              </a:ln>
              <a:solidFill>
                <a:srgbClr val="325854">
                  <a:lumMod val="60000"/>
                  <a:lumOff val="40000"/>
                </a:srgbClr>
              </a:solidFill>
              <a:effectLst/>
              <a:uLnTx/>
              <a:uFillTx/>
              <a:latin typeface="Calibri"/>
              <a:ea typeface="Times New Roman" panose="02020603050405020304" pitchFamily="18" charset="0"/>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UKRAINE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mn-ea"/>
                <a:cs typeface="Arial"/>
                <a:sym typeface="Arial"/>
              </a:rPr>
              <a:t>Odessa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USA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325854">
                    <a:lumMod val="60000"/>
                    <a:lumOff val="40000"/>
                  </a:srgbClr>
                </a:solidFill>
                <a:effectLst/>
                <a:uLnTx/>
                <a:uFillTx/>
                <a:latin typeface="Calibri"/>
                <a:ea typeface="+mn-ea"/>
                <a:cs typeface="Arial"/>
                <a:sym typeface="Arial"/>
              </a:rPr>
              <a:t>Baltimore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Houston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Long Beach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Los Angeles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Times New Roman" panose="02020603050405020304" pitchFamily="18" charset="0"/>
                <a:cs typeface="Arial"/>
                <a:sym typeface="Arial"/>
              </a:rPr>
              <a:t>Newark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New Orleans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Port Everglades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0" i="0" u="none" strike="noStrike" kern="0" cap="none" spc="0" normalizeH="0" baseline="0" noProof="0">
                <a:ln>
                  <a:noFill/>
                </a:ln>
                <a:solidFill>
                  <a:srgbClr val="FFFFFF"/>
                </a:solidFill>
                <a:effectLst/>
                <a:uLnTx/>
                <a:uFillTx/>
                <a:latin typeface="Calibri"/>
                <a:ea typeface="Times New Roman" panose="02020603050405020304" pitchFamily="18" charset="0"/>
                <a:cs typeface="Arial"/>
                <a:sym typeface="Arial"/>
              </a:rPr>
              <a:t>Seattle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pt-BR" sz="400" b="0" i="0" u="none" strike="noStrike" kern="0" cap="none" spc="0" normalizeH="0" baseline="0" noProof="0">
              <a:ln>
                <a:noFill/>
              </a:ln>
              <a:solidFill>
                <a:srgbClr val="FFFFFF"/>
              </a:solidFill>
              <a:effectLst/>
              <a:uLnTx/>
              <a:uFillTx/>
              <a:latin typeface="Calibri"/>
              <a:ea typeface="+mn-ea"/>
              <a:cs typeface="Arial"/>
              <a:sym typeface="Aria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FFFFFF"/>
                </a:solidFill>
                <a:effectLst/>
                <a:uLnTx/>
                <a:uFillTx/>
                <a:latin typeface="Calibri"/>
                <a:ea typeface="+mn-ea"/>
                <a:cs typeface="Arial"/>
                <a:sym typeface="Arial"/>
              </a:rPr>
              <a:t>VIETNAM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pt-BR" sz="900" b="1" i="0" u="none" strike="noStrike" kern="0" cap="none" spc="0" normalizeH="0" baseline="0" noProof="0">
                <a:ln>
                  <a:noFill/>
                </a:ln>
                <a:solidFill>
                  <a:srgbClr val="EED484"/>
                </a:solidFill>
                <a:effectLst/>
                <a:uLnTx/>
                <a:uFillTx/>
                <a:latin typeface="Calibri"/>
                <a:ea typeface="+mn-ea"/>
                <a:cs typeface="Arial"/>
                <a:sym typeface="Arial"/>
              </a:rPr>
              <a:t>Haiphong</a:t>
            </a:r>
          </a:p>
        </p:txBody>
      </p:sp>
      <p:sp>
        <p:nvSpPr>
          <p:cNvPr id="4" name="Title 1">
            <a:extLst>
              <a:ext uri="{FF2B5EF4-FFF2-40B4-BE49-F238E27FC236}">
                <a16:creationId xmlns:a16="http://schemas.microsoft.com/office/drawing/2014/main" id="{FCADECD8-700E-99A2-D9E6-0FCFCA3C9941}"/>
              </a:ext>
            </a:extLst>
          </p:cNvPr>
          <p:cNvSpPr>
            <a:spLocks noGrp="1"/>
          </p:cNvSpPr>
          <p:nvPr>
            <p:ph type="title" idx="4294967295"/>
          </p:nvPr>
        </p:nvSpPr>
        <p:spPr>
          <a:xfrm>
            <a:off x="0" y="0"/>
            <a:ext cx="12192000" cy="1050925"/>
          </a:xfrm>
        </p:spPr>
        <p:txBody>
          <a:bodyPr/>
          <a:lstStyle/>
          <a:p>
            <a:r>
              <a:rPr lang="en-US">
                <a:solidFill>
                  <a:schemeClr val="bg1"/>
                </a:solidFill>
              </a:rPr>
              <a:t>Presence in the main ports of the world</a:t>
            </a:r>
            <a:endParaRPr lang="en-GB">
              <a:solidFill>
                <a:schemeClr val="bg1"/>
              </a:solidFill>
            </a:endParaRPr>
          </a:p>
        </p:txBody>
      </p:sp>
      <p:sp>
        <p:nvSpPr>
          <p:cNvPr id="10" name="Oval 389">
            <a:extLst>
              <a:ext uri="{FF2B5EF4-FFF2-40B4-BE49-F238E27FC236}">
                <a16:creationId xmlns:a16="http://schemas.microsoft.com/office/drawing/2014/main" id="{17A87CDD-BFD9-8135-EBBE-3AB81763F9D1}"/>
              </a:ext>
            </a:extLst>
          </p:cNvPr>
          <p:cNvSpPr>
            <a:spLocks noChangeArrowheads="1"/>
          </p:cNvSpPr>
          <p:nvPr/>
        </p:nvSpPr>
        <p:spPr bwMode="gray">
          <a:xfrm>
            <a:off x="10248006" y="654925"/>
            <a:ext cx="137160" cy="137160"/>
          </a:xfrm>
          <a:prstGeom prst="ellipse">
            <a:avLst/>
          </a:prstGeom>
          <a:solidFill>
            <a:schemeClr val="accent3">
              <a:alpha val="50000"/>
            </a:schemeClr>
          </a:solidFill>
          <a:ln w="28575" algn="ctr">
            <a:solidFill>
              <a:schemeClr val="bg2"/>
            </a:solidFill>
            <a:round/>
            <a:headEnd/>
            <a:tailEnd/>
          </a:ln>
          <a:effectLst/>
        </p:spPr>
        <p:txBody>
          <a:bodyPr vert="horz" wrap="none" lIns="91440" tIns="45720" rIns="91440" bIns="45720" numCol="1" anchor="ctr" anchorCtr="0" compatLnSpc="1">
            <a:prstTxWarp prst="textNoShape">
              <a:avLst/>
            </a:prstTxWarp>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GB" sz="700" b="0" i="0" u="none" strike="noStrike" kern="0" cap="none" spc="0" normalizeH="0" baseline="0" noProof="0">
              <a:ln>
                <a:noFill/>
              </a:ln>
              <a:solidFill>
                <a:prstClr val="black"/>
              </a:solidFill>
              <a:effectLst/>
              <a:highlight>
                <a:srgbClr val="FECB00"/>
              </a:highlight>
              <a:uLnTx/>
              <a:uFillTx/>
              <a:latin typeface="Calibri"/>
              <a:ea typeface="+mn-ea"/>
              <a:cs typeface="Arial"/>
              <a:sym typeface="Arial"/>
            </a:endParaRPr>
          </a:p>
        </p:txBody>
      </p:sp>
      <p:sp>
        <p:nvSpPr>
          <p:cNvPr id="12" name="TextBox 1007">
            <a:extLst>
              <a:ext uri="{FF2B5EF4-FFF2-40B4-BE49-F238E27FC236}">
                <a16:creationId xmlns:a16="http://schemas.microsoft.com/office/drawing/2014/main" id="{714D44D7-965E-D2D4-B16A-C9CA16F02444}"/>
              </a:ext>
            </a:extLst>
          </p:cNvPr>
          <p:cNvSpPr txBox="1"/>
          <p:nvPr/>
        </p:nvSpPr>
        <p:spPr bwMode="gray">
          <a:xfrm>
            <a:off x="10454150" y="650072"/>
            <a:ext cx="1594976" cy="153888"/>
          </a:xfrm>
          <a:prstGeom prst="rect">
            <a:avLst/>
          </a:prstGeom>
          <a:noFill/>
        </p:spPr>
        <p:txBody>
          <a:bodyPr wrap="square" lIns="0" tIns="0" rIns="0" bIns="0"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Calibri"/>
                <a:ea typeface="+mn-ea"/>
                <a:cs typeface="Arial" panose="020B0604020202020204" pitchFamily="34" charset="0"/>
                <a:sym typeface="Arial"/>
              </a:rPr>
              <a:t>AGL’s TERMINALS</a:t>
            </a:r>
          </a:p>
        </p:txBody>
      </p:sp>
      <p:sp>
        <p:nvSpPr>
          <p:cNvPr id="15" name="Oval 389">
            <a:extLst>
              <a:ext uri="{FF2B5EF4-FFF2-40B4-BE49-F238E27FC236}">
                <a16:creationId xmlns:a16="http://schemas.microsoft.com/office/drawing/2014/main" id="{07FE4551-137A-FA5E-8ACF-59D2DD1B2EDC}"/>
              </a:ext>
            </a:extLst>
          </p:cNvPr>
          <p:cNvSpPr>
            <a:spLocks noChangeArrowheads="1"/>
          </p:cNvSpPr>
          <p:nvPr/>
        </p:nvSpPr>
        <p:spPr bwMode="gray">
          <a:xfrm>
            <a:off x="621634" y="4270138"/>
            <a:ext cx="137160" cy="137160"/>
          </a:xfrm>
          <a:prstGeom prst="ellipse">
            <a:avLst/>
          </a:prstGeom>
          <a:solidFill>
            <a:srgbClr val="EED484"/>
          </a:solidFill>
          <a:ln w="28575" algn="ctr">
            <a:solidFill>
              <a:schemeClr val="bg2"/>
            </a:solidFill>
            <a:round/>
            <a:headEnd/>
            <a:tailEnd/>
          </a:ln>
          <a:effectLst/>
        </p:spPr>
        <p:txBody>
          <a:bodyPr vert="horz" wrap="none" lIns="91440" tIns="45720" rIns="91440" bIns="45720" numCol="1" anchor="ctr" anchorCtr="0" compatLnSpc="1">
            <a:prstTxWarp prst="textNoShape">
              <a:avLst/>
            </a:prstTxWarp>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GB" sz="700" b="0" i="0" u="none" strike="noStrike" kern="0" cap="none" spc="0" normalizeH="0" baseline="0" noProof="0">
              <a:ln>
                <a:noFill/>
              </a:ln>
              <a:solidFill>
                <a:prstClr val="black"/>
              </a:solidFill>
              <a:effectLst/>
              <a:highlight>
                <a:srgbClr val="FECB00"/>
              </a:highlight>
              <a:uLnTx/>
              <a:uFillTx/>
              <a:latin typeface="Calibri"/>
              <a:ea typeface="+mn-ea"/>
              <a:cs typeface="Arial"/>
              <a:sym typeface="Arial"/>
            </a:endParaRPr>
          </a:p>
        </p:txBody>
      </p:sp>
      <p:sp>
        <p:nvSpPr>
          <p:cNvPr id="19" name="TextBox 1007">
            <a:extLst>
              <a:ext uri="{FF2B5EF4-FFF2-40B4-BE49-F238E27FC236}">
                <a16:creationId xmlns:a16="http://schemas.microsoft.com/office/drawing/2014/main" id="{8EC524E9-A2B5-D8B8-0718-F8146A96A145}"/>
              </a:ext>
            </a:extLst>
          </p:cNvPr>
          <p:cNvSpPr txBox="1"/>
          <p:nvPr/>
        </p:nvSpPr>
        <p:spPr bwMode="gray">
          <a:xfrm>
            <a:off x="9914386" y="6408294"/>
            <a:ext cx="2277614" cy="246221"/>
          </a:xfrm>
          <a:prstGeom prst="rect">
            <a:avLst/>
          </a:prstGeom>
          <a:noFill/>
        </p:spPr>
        <p:txBody>
          <a:bodyPr wrap="square" lIns="0" tIns="0" rIns="0" bIns="0"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a:ln>
                  <a:noFill/>
                </a:ln>
                <a:solidFill>
                  <a:srgbClr val="FFFFFF">
                    <a:lumMod val="65000"/>
                  </a:srgbClr>
                </a:solidFill>
                <a:effectLst/>
                <a:uLnTx/>
                <a:uFillTx/>
                <a:latin typeface="Calibri"/>
                <a:ea typeface="+mn-ea"/>
                <a:cs typeface="Arial" panose="020B0604020202020204" pitchFamily="34" charset="0"/>
                <a:sym typeface="Arial"/>
              </a:rPr>
              <a:t>Note: In </a:t>
            </a:r>
            <a:r>
              <a:rPr kumimoji="0" lang="en-GB" sz="800" b="1" i="0" u="none" strike="noStrike" kern="1200" cap="none" spc="0" normalizeH="0" baseline="0" noProof="0">
                <a:ln>
                  <a:noFill/>
                </a:ln>
                <a:solidFill>
                  <a:srgbClr val="325854">
                    <a:lumMod val="60000"/>
                    <a:lumOff val="40000"/>
                  </a:srgbClr>
                </a:solidFill>
                <a:effectLst/>
                <a:uLnTx/>
                <a:uFillTx/>
                <a:latin typeface="Calibri"/>
                <a:ea typeface="+mn-ea"/>
                <a:cs typeface="Arial" panose="020B0604020202020204" pitchFamily="34" charset="0"/>
                <a:sym typeface="Arial"/>
              </a:rPr>
              <a:t>green</a:t>
            </a:r>
            <a:r>
              <a:rPr kumimoji="0" lang="en-GB" sz="800" b="0" i="1" u="none" strike="noStrike" kern="1200" cap="none" spc="0" normalizeH="0" baseline="0" noProof="0">
                <a:ln>
                  <a:noFill/>
                </a:ln>
                <a:solidFill>
                  <a:srgbClr val="FFFFFF">
                    <a:lumMod val="65000"/>
                  </a:srgbClr>
                </a:solidFill>
                <a:effectLst/>
                <a:uLnTx/>
                <a:uFillTx/>
                <a:latin typeface="Calibri"/>
                <a:ea typeface="+mn-ea"/>
                <a:cs typeface="Arial" panose="020B0604020202020204" pitchFamily="34" charset="0"/>
                <a:sym typeface="Arial"/>
              </a:rPr>
              <a:t>, </a:t>
            </a:r>
            <a:r>
              <a:rPr kumimoji="0" lang="en-GB" sz="800" b="0" i="1" u="none" strike="noStrike" kern="1200" cap="none" spc="0" normalizeH="0" baseline="0" noProof="0" err="1">
                <a:ln>
                  <a:noFill/>
                </a:ln>
                <a:solidFill>
                  <a:srgbClr val="FFFFFF">
                    <a:lumMod val="65000"/>
                  </a:srgbClr>
                </a:solidFill>
                <a:effectLst/>
                <a:uLnTx/>
                <a:uFillTx/>
                <a:latin typeface="Calibri"/>
                <a:ea typeface="+mn-ea"/>
                <a:cs typeface="Arial" panose="020B0604020202020204" pitchFamily="34" charset="0"/>
                <a:sym typeface="Arial"/>
              </a:rPr>
              <a:t>TiL’s</a:t>
            </a:r>
            <a:r>
              <a:rPr kumimoji="0" lang="en-GB" sz="800" b="0" i="1" u="none" strike="noStrike" kern="1200" cap="none" spc="0" normalizeH="0" baseline="0" noProof="0">
                <a:ln>
                  <a:noFill/>
                </a:ln>
                <a:solidFill>
                  <a:srgbClr val="FFFFFF">
                    <a:lumMod val="65000"/>
                  </a:srgbClr>
                </a:solidFill>
                <a:effectLst/>
                <a:uLnTx/>
                <a:uFillTx/>
                <a:latin typeface="Calibri"/>
                <a:ea typeface="+mn-ea"/>
                <a:cs typeface="Arial" panose="020B0604020202020204" pitchFamily="34" charset="0"/>
                <a:sym typeface="Arial"/>
              </a:rPr>
              <a:t> greenfield terminals, </a:t>
            </a:r>
            <a:br>
              <a:rPr kumimoji="0" lang="en-GB" sz="800" b="0" i="1" u="none" strike="noStrike" kern="1200" cap="none" spc="0" normalizeH="0" baseline="0" noProof="0">
                <a:ln>
                  <a:noFill/>
                </a:ln>
                <a:solidFill>
                  <a:srgbClr val="FFFFFF">
                    <a:lumMod val="65000"/>
                  </a:srgbClr>
                </a:solidFill>
                <a:effectLst/>
                <a:uLnTx/>
                <a:uFillTx/>
                <a:latin typeface="Calibri"/>
                <a:ea typeface="+mn-ea"/>
                <a:cs typeface="Arial" panose="020B0604020202020204" pitchFamily="34" charset="0"/>
                <a:sym typeface="Arial"/>
              </a:rPr>
            </a:br>
            <a:r>
              <a:rPr kumimoji="0" lang="en-GB" sz="800" b="0" i="1" u="none" strike="noStrike" kern="1200" cap="none" spc="0" normalizeH="0" baseline="0" noProof="0">
                <a:ln>
                  <a:noFill/>
                </a:ln>
                <a:solidFill>
                  <a:srgbClr val="FFFFFF">
                    <a:lumMod val="65000"/>
                  </a:srgbClr>
                </a:solidFill>
                <a:effectLst/>
                <a:uLnTx/>
                <a:uFillTx/>
                <a:latin typeface="Calibri"/>
                <a:ea typeface="+mn-ea"/>
                <a:cs typeface="Arial" panose="020B0604020202020204" pitchFamily="34" charset="0"/>
                <a:sym typeface="Arial"/>
              </a:rPr>
              <a:t>in </a:t>
            </a:r>
            <a:r>
              <a:rPr kumimoji="0" lang="en-GB" sz="800" b="0" i="0" u="none" strike="noStrike" kern="1200" cap="none" spc="0" normalizeH="0" baseline="0" noProof="0">
                <a:ln>
                  <a:noFill/>
                </a:ln>
                <a:solidFill>
                  <a:srgbClr val="EED484"/>
                </a:solidFill>
                <a:effectLst/>
                <a:uLnTx/>
                <a:uFillTx/>
                <a:latin typeface="Calibri"/>
                <a:ea typeface="+mn-ea"/>
                <a:cs typeface="Arial" panose="020B0604020202020204" pitchFamily="34" charset="0"/>
                <a:sym typeface="Arial"/>
              </a:rPr>
              <a:t>yellow</a:t>
            </a:r>
            <a:r>
              <a:rPr kumimoji="0" lang="en-GB" sz="800" b="0" i="0" u="none" strike="noStrike" kern="1200" cap="none" spc="0" normalizeH="0" baseline="0" noProof="0">
                <a:ln>
                  <a:noFill/>
                </a:ln>
                <a:solidFill>
                  <a:srgbClr val="FFFFFF"/>
                </a:solidFill>
                <a:effectLst/>
                <a:uLnTx/>
                <a:uFillTx/>
                <a:latin typeface="Calibri"/>
                <a:ea typeface="+mn-ea"/>
                <a:cs typeface="Arial" panose="020B0604020202020204" pitchFamily="34" charset="0"/>
                <a:sym typeface="Arial"/>
              </a:rPr>
              <a:t> </a:t>
            </a:r>
            <a:r>
              <a:rPr kumimoji="0" lang="en-GB" sz="800" b="0" i="1" u="none" strike="noStrike" kern="1200" cap="none" spc="0" normalizeH="0" baseline="0" noProof="0">
                <a:ln>
                  <a:noFill/>
                </a:ln>
                <a:solidFill>
                  <a:srgbClr val="FFFFFF">
                    <a:lumMod val="65000"/>
                  </a:srgbClr>
                </a:solidFill>
                <a:effectLst/>
                <a:uLnTx/>
                <a:uFillTx/>
                <a:latin typeface="Calibri"/>
                <a:ea typeface="+mn-ea"/>
                <a:cs typeface="Arial" panose="020B0604020202020204" pitchFamily="34" charset="0"/>
                <a:sym typeface="Arial"/>
              </a:rPr>
              <a:t>Top 30 terminals in terms of volume</a:t>
            </a:r>
          </a:p>
        </p:txBody>
      </p:sp>
      <p:sp>
        <p:nvSpPr>
          <p:cNvPr id="2" name="AutoShape 2">
            <a:extLst>
              <a:ext uri="{FF2B5EF4-FFF2-40B4-BE49-F238E27FC236}">
                <a16:creationId xmlns:a16="http://schemas.microsoft.com/office/drawing/2014/main" id="{4B0964B1-75C7-D1AC-2CF8-FDDD9D573B56}"/>
              </a:ext>
            </a:extLst>
          </p:cNvPr>
          <p:cNvSpPr>
            <a:spLocks noChangeAspect="1" noChangeArrowheads="1"/>
          </p:cNvSpPr>
          <p:nvPr/>
        </p:nvSpPr>
        <p:spPr bwMode="auto">
          <a:xfrm>
            <a:off x="5943600" y="3276600"/>
            <a:ext cx="3055368" cy="30553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1007">
            <a:extLst>
              <a:ext uri="{FF2B5EF4-FFF2-40B4-BE49-F238E27FC236}">
                <a16:creationId xmlns:a16="http://schemas.microsoft.com/office/drawing/2014/main" id="{E7E6E16B-6FD3-592C-7866-F9081F601CD1}"/>
              </a:ext>
            </a:extLst>
          </p:cNvPr>
          <p:cNvSpPr txBox="1"/>
          <p:nvPr/>
        </p:nvSpPr>
        <p:spPr bwMode="gray">
          <a:xfrm>
            <a:off x="823494" y="4270138"/>
            <a:ext cx="2153673" cy="153888"/>
          </a:xfrm>
          <a:prstGeom prst="rect">
            <a:avLst/>
          </a:prstGeom>
          <a:noFill/>
        </p:spPr>
        <p:txBody>
          <a:bodyPr wrap="square" lIns="0" tIns="0" rIns="0" bIns="0"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Calibri"/>
                <a:ea typeface="+mn-ea"/>
                <a:cs typeface="Arial" panose="020B0604020202020204" pitchFamily="34" charset="0"/>
                <a:sym typeface="Arial"/>
              </a:rPr>
              <a:t>OUR GLOBAL PRESENCE (TiL &amp; MSC)  </a:t>
            </a:r>
          </a:p>
        </p:txBody>
      </p:sp>
      <p:sp>
        <p:nvSpPr>
          <p:cNvPr id="5" name="TextBox 4">
            <a:extLst>
              <a:ext uri="{FF2B5EF4-FFF2-40B4-BE49-F238E27FC236}">
                <a16:creationId xmlns:a16="http://schemas.microsoft.com/office/drawing/2014/main" id="{35355B10-3981-D027-B61D-53B0F0F9820C}"/>
              </a:ext>
            </a:extLst>
          </p:cNvPr>
          <p:cNvSpPr txBox="1"/>
          <p:nvPr/>
        </p:nvSpPr>
        <p:spPr>
          <a:xfrm>
            <a:off x="10182736" y="803960"/>
            <a:ext cx="2005673" cy="3139321"/>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Abidjan (Côte d'Ivoire)(ATL, CIT, Terra)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Cape Town (South Africa)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Cotonou (</a:t>
            </a:r>
            <a:r>
              <a:rPr kumimoji="0" lang="en-CH" sz="900" b="0" i="0" u="none" strike="noStrike" kern="0" cap="none" spc="0" normalizeH="0" baseline="0" noProof="0" dirty="0" err="1">
                <a:ln>
                  <a:noFill/>
                </a:ln>
                <a:solidFill>
                  <a:srgbClr val="FFFFFF"/>
                </a:solidFill>
                <a:effectLst/>
                <a:uLnTx/>
                <a:uFillTx/>
                <a:latin typeface="Calibri"/>
                <a:ea typeface="+mn-ea"/>
                <a:cs typeface="Arial"/>
              </a:rPr>
              <a:t>Bénin</a:t>
            </a:r>
            <a:r>
              <a:rPr kumimoji="0" lang="en-CH" sz="900" b="0" i="0" u="none" strike="noStrike" kern="0" cap="none" spc="0" normalizeH="0" baseline="0" noProof="0" dirty="0">
                <a:ln>
                  <a:noFill/>
                </a:ln>
                <a:solidFill>
                  <a:srgbClr val="FFFFFF"/>
                </a:solidFill>
                <a:effectLst/>
                <a:uLnTx/>
                <a:uFillTx/>
                <a:latin typeface="Calibri"/>
                <a:ea typeface="+mn-ea"/>
                <a:cs typeface="Arial"/>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Conakry (Guinea)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Dakar (Senegal)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Dili (Timor-Leste)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Freetown (Sierra Leone)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Kribi (Cameroon)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Lagos (Nigeria) (TICT)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Libreville (Gabon) (OCT)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Lobito (Angola)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Lomé (Togo)</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Malindi (Zanzibar)</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Monrovia (Liberia)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Moroni (Comoros)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Odessa (Ukraine)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Patimban (Indonesia)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Pointe Noire (Congo)</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Port-au-Prince (Haiti)</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Port-Saïd (Egypt)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Tema (Ghana) (MPS)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H" sz="900" b="0" i="0" u="none" strike="noStrike" kern="0" cap="none" spc="0" normalizeH="0" baseline="0" noProof="0" dirty="0">
                <a:ln>
                  <a:noFill/>
                </a:ln>
                <a:solidFill>
                  <a:srgbClr val="FFFFFF"/>
                </a:solidFill>
                <a:effectLst/>
                <a:uLnTx/>
                <a:uFillTx/>
                <a:latin typeface="Calibri"/>
                <a:ea typeface="+mn-ea"/>
                <a:cs typeface="Arial"/>
              </a:rPr>
              <a:t>Walvis Bay (Namibia)</a:t>
            </a:r>
          </a:p>
        </p:txBody>
      </p:sp>
    </p:spTree>
    <p:extLst>
      <p:ext uri="{BB962C8B-B14F-4D97-AF65-F5344CB8AC3E}">
        <p14:creationId xmlns:p14="http://schemas.microsoft.com/office/powerpoint/2010/main" val="1506791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788DBC5-358A-443C-97F9-45957439F51C}"/>
              </a:ext>
            </a:extLst>
          </p:cNvPr>
          <p:cNvSpPr txBox="1"/>
          <p:nvPr/>
        </p:nvSpPr>
        <p:spPr>
          <a:xfrm>
            <a:off x="447675" y="3587307"/>
            <a:ext cx="11302404" cy="3037153"/>
          </a:xfrm>
          <a:prstGeom prst="roundRect">
            <a:avLst/>
          </a:prstGeom>
          <a:solidFill>
            <a:schemeClr val="bg2">
              <a:lumMod val="85000"/>
              <a:alpha val="74902"/>
            </a:schemeClr>
          </a:solidFill>
          <a:ln cap="flat">
            <a:noFill/>
          </a:ln>
        </p:spPr>
        <p:txBody>
          <a:bodyPr vert="horz" wrap="square" lIns="71999" tIns="71999" rIns="71999" bIns="71999" anchor="t" anchorCtr="0" compatLnSpc="1">
            <a:normAutofit/>
          </a:bodyPr>
          <a:lstStyle/>
          <a:p>
            <a:pPr marL="0" marR="0" lvl="0" indent="0" algn="ctr" defTabSz="720720" rtl="0" eaLnBrk="1" fontAlgn="auto" latinLnBrk="0" hangingPunct="1">
              <a:lnSpc>
                <a:spcPct val="90000"/>
              </a:lnSpc>
              <a:spcBef>
                <a:spcPts val="600"/>
              </a:spcBef>
              <a:spcAft>
                <a:spcPts val="0"/>
              </a:spcAft>
              <a:buClrTx/>
              <a:buSzPct val="90000"/>
              <a:buFontTx/>
              <a:buNone/>
              <a:tabLst/>
              <a:defRPr sz="1800" b="0" i="0" u="none" strike="noStrike" kern="0" cap="none" spc="0" baseline="0">
                <a:solidFill>
                  <a:srgbClr val="000000"/>
                </a:solidFill>
                <a:uFillTx/>
              </a:defRPr>
            </a:pPr>
            <a:r>
              <a:rPr kumimoji="0" lang="en-US" sz="2200" b="1" i="0" u="none" strike="noStrike" kern="0" cap="none" spc="0" normalizeH="0" baseline="0" noProof="0">
                <a:ln>
                  <a:noFill/>
                </a:ln>
                <a:solidFill>
                  <a:srgbClr val="000000"/>
                </a:solidFill>
                <a:effectLst/>
                <a:uLnTx/>
                <a:uFillTx/>
                <a:latin typeface="Calibri"/>
                <a:ea typeface="+mn-ea"/>
                <a:cs typeface="+mn-cs"/>
              </a:rPr>
              <a:t>ONE OF THE WORLD’S GEOGRAPHICALLY WIDEST LOGISTICS AND SUPPLY CHAIN PROVIDERS</a:t>
            </a:r>
            <a:endParaRPr kumimoji="0" lang="en-US" sz="1900" b="1" i="0" u="none" strike="noStrike" kern="1200" cap="none" spc="0" normalizeH="0" baseline="0" noProof="0">
              <a:ln>
                <a:noFill/>
              </a:ln>
              <a:solidFill>
                <a:srgbClr val="222221"/>
              </a:solidFill>
              <a:effectLst/>
              <a:uLnTx/>
              <a:uFillTx/>
              <a:latin typeface="Calibri"/>
              <a:ea typeface="+mn-ea"/>
              <a:cs typeface="Calibri" pitchFamily="34"/>
            </a:endParaRPr>
          </a:p>
          <a:p>
            <a:pPr marL="92075" marR="0" lvl="0" algn="l" defTabSz="720720" rtl="0" eaLnBrk="1" fontAlgn="auto" latinLnBrk="0" hangingPunct="1">
              <a:lnSpc>
                <a:spcPct val="90000"/>
              </a:lnSpc>
              <a:spcBef>
                <a:spcPts val="600"/>
              </a:spcBef>
              <a:spcAft>
                <a:spcPts val="0"/>
              </a:spcAft>
              <a:buClrTx/>
              <a:buSzPct val="90000"/>
              <a:tabLst/>
              <a:defRPr sz="1800" b="0" i="0" u="none" strike="noStrike" kern="0" cap="none" spc="0" baseline="0">
                <a:solidFill>
                  <a:srgbClr val="000000"/>
                </a:solidFill>
                <a:uFillTx/>
              </a:defRPr>
            </a:pPr>
            <a:r>
              <a:rPr kumimoji="0" lang="en-US" sz="1600" b="1" i="0" u="none" strike="noStrike" kern="1200" cap="none" spc="0" normalizeH="0" baseline="0" noProof="0">
                <a:ln>
                  <a:noFill/>
                </a:ln>
                <a:solidFill>
                  <a:srgbClr val="222221"/>
                </a:solidFill>
                <a:effectLst/>
                <a:uLnTx/>
                <a:uFillTx/>
                <a:latin typeface="Calibri"/>
                <a:ea typeface="+mn-ea"/>
                <a:cs typeface="Calibri"/>
              </a:rPr>
              <a:t>MEDLOG</a:t>
            </a:r>
            <a:r>
              <a:rPr kumimoji="0" lang="en-US" sz="1600" b="0" i="0" u="none" strike="noStrike" kern="1200" cap="none" spc="0" normalizeH="0" baseline="0" noProof="0">
                <a:ln>
                  <a:noFill/>
                </a:ln>
                <a:solidFill>
                  <a:srgbClr val="222221"/>
                </a:solidFill>
                <a:effectLst/>
                <a:uLnTx/>
                <a:uFillTx/>
                <a:latin typeface="Calibri"/>
                <a:ea typeface="+mn-ea"/>
                <a:cs typeface="Calibri"/>
              </a:rPr>
              <a:t> acts as an independent company in </a:t>
            </a:r>
            <a:r>
              <a:rPr kumimoji="0" lang="en-US" sz="1600" b="1" i="0" u="none" strike="noStrike" kern="1200" cap="none" spc="0" normalizeH="0" baseline="0" noProof="0">
                <a:ln>
                  <a:noFill/>
                </a:ln>
                <a:solidFill>
                  <a:srgbClr val="222221"/>
                </a:solidFill>
                <a:effectLst/>
                <a:uLnTx/>
                <a:uFillTx/>
                <a:latin typeface="Calibri"/>
                <a:ea typeface="+mn-ea"/>
                <a:cs typeface="Calibri"/>
              </a:rPr>
              <a:t>over</a:t>
            </a:r>
            <a:r>
              <a:rPr kumimoji="0" lang="en-US" sz="1600" b="0" i="0" u="none" strike="noStrike" kern="1200" cap="none" spc="0" normalizeH="0" baseline="0" noProof="0">
                <a:ln>
                  <a:noFill/>
                </a:ln>
                <a:solidFill>
                  <a:srgbClr val="222221"/>
                </a:solidFill>
                <a:effectLst/>
                <a:uLnTx/>
                <a:uFillTx/>
                <a:latin typeface="Calibri"/>
                <a:ea typeface="+mn-ea"/>
                <a:cs typeface="Calibri"/>
              </a:rPr>
              <a:t> </a:t>
            </a:r>
            <a:r>
              <a:rPr kumimoji="0" lang="en-US" sz="1600" b="1" i="0" u="none" strike="noStrike" kern="1200" cap="none" spc="0" normalizeH="0" baseline="0" noProof="0">
                <a:ln>
                  <a:noFill/>
                </a:ln>
                <a:solidFill>
                  <a:srgbClr val="222221"/>
                </a:solidFill>
                <a:effectLst/>
                <a:uLnTx/>
                <a:uFillTx/>
                <a:latin typeface="Calibri"/>
                <a:ea typeface="+mn-ea"/>
                <a:cs typeface="Calibri"/>
              </a:rPr>
              <a:t>90 countries worldwide</a:t>
            </a:r>
            <a:r>
              <a:rPr kumimoji="0" lang="en-US" sz="1600" b="0" i="0" u="none" strike="noStrike" kern="1200" cap="none" spc="0" normalizeH="0" baseline="0" noProof="0">
                <a:ln>
                  <a:noFill/>
                </a:ln>
                <a:solidFill>
                  <a:srgbClr val="222221"/>
                </a:solidFill>
                <a:effectLst/>
                <a:uLnTx/>
                <a:uFillTx/>
                <a:latin typeface="Calibri"/>
                <a:ea typeface="+mn-ea"/>
                <a:cs typeface="Calibri"/>
              </a:rPr>
              <a:t>. </a:t>
            </a:r>
            <a:endParaRPr lang="en-US" sz="1600" b="0" i="0" u="none" strike="noStrike" kern="1200" cap="none" spc="0" normalizeH="0" baseline="0" noProof="0">
              <a:ln>
                <a:noFill/>
              </a:ln>
              <a:solidFill>
                <a:srgbClr val="222221"/>
              </a:solidFill>
              <a:effectLst/>
              <a:uLnTx/>
              <a:uFillTx/>
              <a:latin typeface="Calibri"/>
              <a:ea typeface="Calibri"/>
              <a:cs typeface="Calibri"/>
            </a:endParaRPr>
          </a:p>
          <a:p>
            <a:pPr marL="92075" algn="just" defTabSz="720720">
              <a:defRPr sz="1800" b="0" i="0" u="none" strike="noStrike" kern="0" cap="none" spc="0" baseline="0">
                <a:solidFill>
                  <a:srgbClr val="000000"/>
                </a:solidFill>
                <a:uFillTx/>
              </a:defRPr>
            </a:pPr>
            <a:r>
              <a:rPr lang="en-US" sz="1600">
                <a:solidFill>
                  <a:srgbClr val="222221"/>
                </a:solidFill>
                <a:ea typeface="+mn-lt"/>
                <a:cs typeface="+mn-lt"/>
              </a:rPr>
              <a:t>Offering unparallelled global coverage, we create reliable, tailor-made solutions via our own fleet, assets and infrastructure. By constantly expanding and investing in new technology, we help customers optimize their supply chain, save costs and reduce their environmental impact.</a:t>
            </a:r>
            <a:endParaRPr lang="en-US" sz="1600"/>
          </a:p>
          <a:p>
            <a:pPr marL="92075" marR="0" lvl="0" algn="l" defTabSz="720720" rtl="0" eaLnBrk="1" fontAlgn="auto" latinLnBrk="0" hangingPunct="1">
              <a:lnSpc>
                <a:spcPct val="90000"/>
              </a:lnSpc>
              <a:spcBef>
                <a:spcPts val="600"/>
              </a:spcBef>
              <a:spcAft>
                <a:spcPts val="0"/>
              </a:spcAft>
              <a:buClrTx/>
              <a:buSzPct val="90000"/>
              <a:tabLst/>
              <a:defRPr sz="1800" b="0" i="0" u="none" strike="noStrike" kern="0" cap="none" spc="0" baseline="0">
                <a:solidFill>
                  <a:srgbClr val="000000"/>
                </a:solidFill>
                <a:uFillTx/>
              </a:defRPr>
            </a:pPr>
            <a:r>
              <a:rPr kumimoji="0" lang="en-US" sz="1600" b="1" i="0" u="none" strike="noStrike" kern="1200" cap="none" spc="0" normalizeH="0" baseline="0" noProof="0">
                <a:ln>
                  <a:noFill/>
                </a:ln>
                <a:solidFill>
                  <a:srgbClr val="222221"/>
                </a:solidFill>
                <a:effectLst/>
                <a:uLnTx/>
                <a:uFillTx/>
                <a:latin typeface="Calibri"/>
                <a:ea typeface="+mn-ea"/>
                <a:cs typeface="Calibri"/>
              </a:rPr>
              <a:t>MEDWAY</a:t>
            </a:r>
            <a:r>
              <a:rPr kumimoji="0" lang="en-US" sz="1600" b="0" i="0" u="none" strike="noStrike" kern="1200" cap="none" spc="0" normalizeH="0" baseline="0" noProof="0">
                <a:ln>
                  <a:noFill/>
                </a:ln>
                <a:solidFill>
                  <a:srgbClr val="222221"/>
                </a:solidFill>
                <a:effectLst/>
                <a:uLnTx/>
                <a:uFillTx/>
                <a:latin typeface="Calibri"/>
                <a:ea typeface="+mn-ea"/>
                <a:cs typeface="Calibri"/>
              </a:rPr>
              <a:t> is the entity dealing with </a:t>
            </a:r>
            <a:r>
              <a:rPr kumimoji="0" lang="en-US" sz="1600" b="1" i="0" u="none" strike="noStrike" kern="1200" cap="none" spc="0" normalizeH="0" baseline="0" noProof="0">
                <a:ln>
                  <a:noFill/>
                </a:ln>
                <a:solidFill>
                  <a:srgbClr val="222221"/>
                </a:solidFill>
                <a:effectLst/>
                <a:uLnTx/>
                <a:uFillTx/>
                <a:latin typeface="Calibri"/>
                <a:ea typeface="+mn-ea"/>
                <a:cs typeface="Calibri"/>
              </a:rPr>
              <a:t>rail operations</a:t>
            </a:r>
            <a:r>
              <a:rPr kumimoji="0" lang="en-US" sz="1600" b="0" i="0" u="none" strike="noStrike" kern="1200" cap="none" spc="0" normalizeH="0" baseline="0" noProof="0">
                <a:ln>
                  <a:noFill/>
                </a:ln>
                <a:solidFill>
                  <a:srgbClr val="222221"/>
                </a:solidFill>
                <a:effectLst/>
                <a:uLnTx/>
                <a:uFillTx/>
                <a:latin typeface="Calibri"/>
                <a:ea typeface="+mn-ea"/>
                <a:cs typeface="Calibri"/>
              </a:rPr>
              <a:t>.</a:t>
            </a:r>
            <a:endParaRPr lang="en-US" sz="1600" b="0" i="0" u="none" strike="noStrike" kern="1200" cap="none" spc="0" normalizeH="0" baseline="0" noProof="0">
              <a:ln>
                <a:noFill/>
              </a:ln>
              <a:solidFill>
                <a:srgbClr val="222221"/>
              </a:solidFill>
              <a:effectLst/>
              <a:uLnTx/>
              <a:uFillTx/>
              <a:latin typeface="Calibri"/>
              <a:ea typeface="Calibri"/>
              <a:cs typeface="Calibri"/>
            </a:endParaRPr>
          </a:p>
          <a:p>
            <a:pPr marL="92075" marR="0" lvl="0" algn="l" defTabSz="720720" rtl="0" eaLnBrk="1" fontAlgn="auto" latinLnBrk="0" hangingPunct="1">
              <a:lnSpc>
                <a:spcPct val="90000"/>
              </a:lnSpc>
              <a:spcBef>
                <a:spcPts val="600"/>
              </a:spcBef>
              <a:spcAft>
                <a:spcPts val="0"/>
              </a:spcAft>
              <a:buClrTx/>
              <a:buSzPct val="90000"/>
              <a:tabLst/>
              <a:defRPr sz="1800" b="0" i="0" u="none" strike="noStrike" kern="0" cap="none" spc="0" baseline="0">
                <a:solidFill>
                  <a:srgbClr val="000000"/>
                </a:solidFill>
                <a:uFillTx/>
              </a:defRPr>
            </a:pPr>
            <a:r>
              <a:rPr kumimoji="0" lang="en-US" sz="1600" b="0" i="0" u="none" strike="noStrike" kern="0" cap="none" spc="0" normalizeH="0" baseline="0" noProof="0">
                <a:ln>
                  <a:noFill/>
                </a:ln>
                <a:solidFill>
                  <a:srgbClr val="222221"/>
                </a:solidFill>
                <a:effectLst/>
                <a:uLnTx/>
                <a:uFillTx/>
                <a:latin typeface="Calibri"/>
                <a:ea typeface="+mn-ea"/>
                <a:cs typeface="Calibri"/>
              </a:rPr>
              <a:t>MEDLOG’s portfolio of solutions includes:</a:t>
            </a:r>
            <a:br>
              <a:rPr lang="en-US" sz="1600" b="0" i="0" u="none" strike="noStrike" kern="0" cap="none" spc="0" normalizeH="0" baseline="0" noProof="0">
                <a:ln>
                  <a:noFill/>
                </a:ln>
                <a:effectLst/>
                <a:uLnTx/>
                <a:uFillTx/>
                <a:latin typeface="Calibri"/>
                <a:cs typeface="Calibri" pitchFamily="34"/>
              </a:rPr>
            </a:br>
            <a:r>
              <a:rPr kumimoji="0" lang="en-US" sz="1600" b="1" i="0" u="none" strike="noStrike" kern="0" cap="none" spc="0" normalizeH="0" baseline="0" noProof="0">
                <a:ln>
                  <a:noFill/>
                </a:ln>
                <a:solidFill>
                  <a:srgbClr val="222221"/>
                </a:solidFill>
                <a:effectLst/>
                <a:uLnTx/>
                <a:uFillTx/>
                <a:latin typeface="Calibri"/>
                <a:ea typeface="+mn-ea"/>
                <a:cs typeface="Calibri"/>
              </a:rPr>
              <a:t>Inland transport solutions  -  Inland infrastructure - </a:t>
            </a:r>
            <a:r>
              <a:rPr kumimoji="0" lang="en-GB" sz="1600" b="1" i="0" u="none" strike="noStrike" kern="0" cap="none" spc="0" normalizeH="0" baseline="0" noProof="0">
                <a:ln>
                  <a:noFill/>
                </a:ln>
                <a:solidFill>
                  <a:srgbClr val="222221"/>
                </a:solidFill>
                <a:effectLst/>
                <a:uLnTx/>
                <a:uFillTx/>
                <a:latin typeface="Calibri"/>
                <a:ea typeface="ＭＳ Ｐゴシック"/>
                <a:cs typeface="ＭＳ Ｐゴシック"/>
              </a:rPr>
              <a:t>V</a:t>
            </a:r>
            <a:r>
              <a:rPr kumimoji="0" lang="en-GB" sz="1600" b="1" i="0" u="none" strike="noStrike" kern="1200" cap="none" spc="0" normalizeH="0" baseline="0" noProof="0">
                <a:ln>
                  <a:noFill/>
                </a:ln>
                <a:solidFill>
                  <a:srgbClr val="222221"/>
                </a:solidFill>
                <a:effectLst/>
                <a:uLnTx/>
                <a:uFillTx/>
                <a:latin typeface="Calibri"/>
                <a:ea typeface="ＭＳ Ｐゴシック"/>
                <a:cs typeface="ＭＳ Ｐゴシック"/>
              </a:rPr>
              <a:t>alue-added solutions </a:t>
            </a:r>
            <a:endParaRPr kumimoji="0" lang="en-US" sz="1600" b="0" i="0" u="none" strike="noStrike" kern="1200" cap="none" spc="0" normalizeH="0" baseline="0" noProof="0">
              <a:ln>
                <a:noFill/>
              </a:ln>
              <a:solidFill>
                <a:srgbClr val="222221"/>
              </a:solidFill>
              <a:effectLst/>
              <a:uLnTx/>
              <a:uFillTx/>
              <a:latin typeface="Calibri"/>
              <a:ea typeface="+mn-ea"/>
              <a:cs typeface="Calibri" pitchFamily="34"/>
            </a:endParaRPr>
          </a:p>
        </p:txBody>
      </p:sp>
      <p:sp>
        <p:nvSpPr>
          <p:cNvPr id="4" name="Title 1">
            <a:extLst>
              <a:ext uri="{FF2B5EF4-FFF2-40B4-BE49-F238E27FC236}">
                <a16:creationId xmlns:a16="http://schemas.microsoft.com/office/drawing/2014/main" id="{9E5BA8EF-1AAD-7A3A-AA9A-5D218A88BD46}"/>
              </a:ext>
            </a:extLst>
          </p:cNvPr>
          <p:cNvSpPr txBox="1">
            <a:spLocks/>
          </p:cNvSpPr>
          <p:nvPr/>
        </p:nvSpPr>
        <p:spPr>
          <a:xfrm>
            <a:off x="374072" y="128764"/>
            <a:ext cx="12092940" cy="1294140"/>
          </a:xfrm>
          <a:prstGeom prst="rect">
            <a:avLst/>
          </a:prstGeom>
        </p:spPr>
        <p:txBody>
          <a:bodyPr>
            <a:noAutofit/>
          </a:bodyPr>
          <a:lstStyle>
            <a:lvl1pPr algn="l" defTabSz="844083" rtl="0" eaLnBrk="1" latinLnBrk="0" hangingPunct="1">
              <a:lnSpc>
                <a:spcPct val="90000"/>
              </a:lnSpc>
              <a:spcBef>
                <a:spcPct val="0"/>
              </a:spcBef>
              <a:buNone/>
              <a:defRPr lang="en-GB" sz="2400" b="0" kern="1200" cap="all" spc="0" baseline="0" dirty="0">
                <a:solidFill>
                  <a:schemeClr val="tx1"/>
                </a:solidFill>
                <a:latin typeface="+mj-lt"/>
                <a:ea typeface="+mj-ea"/>
                <a:cs typeface="Arial" panose="020B0604020202020204" pitchFamily="34" charset="0"/>
              </a:defRPr>
            </a:lvl1pPr>
          </a:lstStyle>
          <a:p>
            <a:pPr marL="0" marR="0" lvl="0" indent="0" algn="ctr" defTabSz="844083" rtl="0" eaLnBrk="1" fontAlgn="auto" latinLnBrk="0" hangingPunct="1">
              <a:lnSpc>
                <a:spcPct val="90000"/>
              </a:lnSpc>
              <a:spcBef>
                <a:spcPct val="0"/>
              </a:spcBef>
              <a:spcAft>
                <a:spcPts val="0"/>
              </a:spcAft>
              <a:buClrTx/>
              <a:buSzTx/>
              <a:buFontTx/>
              <a:buNone/>
              <a:tabLst/>
              <a:defRPr/>
            </a:pPr>
            <a:endParaRPr kumimoji="0" lang="en-US" sz="2400" b="0" i="0" u="none" strike="noStrike" kern="1200" cap="all" spc="0" normalizeH="0" baseline="0" noProof="0">
              <a:ln>
                <a:noFill/>
              </a:ln>
              <a:solidFill>
                <a:prstClr val="black"/>
              </a:solidFill>
              <a:effectLst/>
              <a:uLnTx/>
              <a:uFillTx/>
              <a:latin typeface="Calibri"/>
              <a:ea typeface="+mj-ea"/>
              <a:cs typeface="Arial" panose="020B0604020202020204" pitchFamily="34" charset="0"/>
            </a:endParaRPr>
          </a:p>
        </p:txBody>
      </p:sp>
      <p:sp>
        <p:nvSpPr>
          <p:cNvPr id="2" name="Title 1">
            <a:extLst>
              <a:ext uri="{FF2B5EF4-FFF2-40B4-BE49-F238E27FC236}">
                <a16:creationId xmlns:a16="http://schemas.microsoft.com/office/drawing/2014/main" id="{933A8C23-CB86-9881-C539-F3928FC92F04}"/>
              </a:ext>
            </a:extLst>
          </p:cNvPr>
          <p:cNvSpPr>
            <a:spLocks noGrp="1"/>
          </p:cNvSpPr>
          <p:nvPr>
            <p:ph type="title" idx="4294967295"/>
          </p:nvPr>
        </p:nvSpPr>
        <p:spPr>
          <a:xfrm>
            <a:off x="0" y="39688"/>
            <a:ext cx="12192000" cy="922337"/>
          </a:xfrm>
        </p:spPr>
        <p:txBody>
          <a:bodyPr/>
          <a:lstStyle/>
          <a:p>
            <a:r>
              <a:rPr lang="en-US"/>
              <a:t>MEDLOG</a:t>
            </a:r>
            <a:br>
              <a:rPr lang="en-US"/>
            </a:br>
            <a:r>
              <a:rPr lang="en-US">
                <a:latin typeface="+mn-lt"/>
                <a:hlinkClick r:id="rId4"/>
              </a:rPr>
              <a:t>medlog.com</a:t>
            </a:r>
            <a:endParaRPr lang="en-CH">
              <a:latin typeface="+mn-lt"/>
            </a:endParaRPr>
          </a:p>
        </p:txBody>
      </p:sp>
      <p:cxnSp>
        <p:nvCxnSpPr>
          <p:cNvPr id="6" name="Connettore 1 11">
            <a:extLst>
              <a:ext uri="{FF2B5EF4-FFF2-40B4-BE49-F238E27FC236}">
                <a16:creationId xmlns:a16="http://schemas.microsoft.com/office/drawing/2014/main" id="{6E1DC187-78CE-07B0-D20C-4D1B47C7BB67}"/>
              </a:ext>
            </a:extLst>
          </p:cNvPr>
          <p:cNvCxnSpPr>
            <a:cxnSpLocks/>
          </p:cNvCxnSpPr>
          <p:nvPr/>
        </p:nvCxnSpPr>
        <p:spPr>
          <a:xfrm>
            <a:off x="5190767" y="1021256"/>
            <a:ext cx="1787549"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pic>
        <p:nvPicPr>
          <p:cNvPr id="9" name="Picture 22">
            <a:extLst>
              <a:ext uri="{FF2B5EF4-FFF2-40B4-BE49-F238E27FC236}">
                <a16:creationId xmlns:a16="http://schemas.microsoft.com/office/drawing/2014/main" id="{B459C58E-73CF-3FB1-E769-5EE53D693E4A}"/>
              </a:ext>
            </a:extLst>
          </p:cNvPr>
          <p:cNvPicPr>
            <a:picLocks noChangeAspect="1"/>
          </p:cNvPicPr>
          <p:nvPr/>
        </p:nvPicPr>
        <p:blipFill>
          <a:blip r:embed="rId5" cstate="screen">
            <a:extLst>
              <a:ext uri="{28A0092B-C50C-407E-A947-70E740481C1C}">
                <a14:useLocalDpi xmlns:a14="http://schemas.microsoft.com/office/drawing/2010/main"/>
              </a:ext>
            </a:extLst>
          </a:blip>
          <a:srcRect l="-2630" r="-2007" b="25862"/>
          <a:stretch>
            <a:fillRect/>
          </a:stretch>
        </p:blipFill>
        <p:spPr>
          <a:xfrm>
            <a:off x="5328417" y="6262871"/>
            <a:ext cx="1534394" cy="354885"/>
          </a:xfrm>
          <a:prstGeom prst="rect">
            <a:avLst/>
          </a:prstGeom>
          <a:noFill/>
          <a:ln cap="flat">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2D1F9ED5-C778-9991-6BC7-AE0019312D08}"/>
            </a:ext>
          </a:extLst>
        </p:cNvPr>
        <p:cNvGrpSpPr/>
        <p:nvPr/>
      </p:nvGrpSpPr>
      <p:grpSpPr>
        <a:xfrm>
          <a:off x="0" y="0"/>
          <a:ext cx="0" cy="0"/>
          <a:chOff x="0" y="0"/>
          <a:chExt cx="0" cy="0"/>
        </a:xfrm>
      </p:grpSpPr>
      <p:pic>
        <p:nvPicPr>
          <p:cNvPr id="6" name="Immagine 8">
            <a:extLst>
              <a:ext uri="{FF2B5EF4-FFF2-40B4-BE49-F238E27FC236}">
                <a16:creationId xmlns:a16="http://schemas.microsoft.com/office/drawing/2014/main" id="{533F5A3D-4260-D5DE-424E-AE45DC6202E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598487" y="780836"/>
            <a:ext cx="9246740" cy="5276569"/>
          </a:xfrm>
          <a:prstGeom prst="rect">
            <a:avLst/>
          </a:prstGeom>
        </p:spPr>
      </p:pic>
      <p:sp>
        <p:nvSpPr>
          <p:cNvPr id="3" name="Title 2">
            <a:extLst>
              <a:ext uri="{FF2B5EF4-FFF2-40B4-BE49-F238E27FC236}">
                <a16:creationId xmlns:a16="http://schemas.microsoft.com/office/drawing/2014/main" id="{51343A1C-B1DD-C05A-26B4-00B36BA2F701}"/>
              </a:ext>
            </a:extLst>
          </p:cNvPr>
          <p:cNvSpPr>
            <a:spLocks noGrp="1"/>
          </p:cNvSpPr>
          <p:nvPr>
            <p:ph type="title" idx="4294967295"/>
          </p:nvPr>
        </p:nvSpPr>
        <p:spPr>
          <a:xfrm>
            <a:off x="0" y="0"/>
            <a:ext cx="12192000" cy="1050925"/>
          </a:xfrm>
        </p:spPr>
        <p:txBody>
          <a:bodyPr/>
          <a:lstStyle/>
          <a:p>
            <a:r>
              <a:rPr lang="en-GB">
                <a:solidFill>
                  <a:schemeClr val="bg2"/>
                </a:solidFill>
                <a:latin typeface="Arial Black"/>
              </a:rPr>
              <a:t>MEDLOG </a:t>
            </a:r>
            <a:br>
              <a:rPr lang="en-GB"/>
            </a:br>
            <a:r>
              <a:rPr lang="en-US" cap="none">
                <a:solidFill>
                  <a:schemeClr val="bg2"/>
                </a:solidFill>
                <a:latin typeface="Calibri"/>
              </a:rPr>
              <a:t>GLOBAL LEADER IN INLAND LOGISTICS</a:t>
            </a:r>
            <a:endParaRPr lang="en-CH">
              <a:solidFill>
                <a:schemeClr val="bg2"/>
              </a:solidFill>
            </a:endParaRPr>
          </a:p>
        </p:txBody>
      </p:sp>
      <p:sp>
        <p:nvSpPr>
          <p:cNvPr id="5" name="Content Placeholder 2">
            <a:extLst>
              <a:ext uri="{FF2B5EF4-FFF2-40B4-BE49-F238E27FC236}">
                <a16:creationId xmlns:a16="http://schemas.microsoft.com/office/drawing/2014/main" id="{2E8705E9-DCE3-3F91-9FA0-B655D28E7144}"/>
              </a:ext>
            </a:extLst>
          </p:cNvPr>
          <p:cNvSpPr txBox="1"/>
          <p:nvPr/>
        </p:nvSpPr>
        <p:spPr>
          <a:xfrm>
            <a:off x="644596" y="5080782"/>
            <a:ext cx="3378485" cy="1117634"/>
          </a:xfrm>
          <a:prstGeom prst="rect">
            <a:avLst/>
          </a:prstGeom>
          <a:noFill/>
          <a:ln cap="flat">
            <a:noFill/>
          </a:ln>
        </p:spPr>
        <p:txBody>
          <a:bodyPr vert="horz" wrap="square" lIns="0" tIns="0" rIns="0" bIns="0" anchor="t" anchorCtr="0" compatLnSpc="1">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Arial Black"/>
                <a:ea typeface="ＭＳ Ｐゴシック"/>
                <a:cs typeface="Calibri" pitchFamily="34"/>
              </a:rPr>
              <a:t>INLAND TRANSPORTATION</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Transport solutions by</a:t>
            </a:r>
          </a:p>
          <a:p>
            <a:pPr marL="631825" marR="0" lvl="1"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truck</a:t>
            </a:r>
          </a:p>
          <a:p>
            <a:pPr marL="631825" marR="0" lvl="1"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0" cap="none" spc="0" normalizeH="0" baseline="0" noProof="0">
                <a:ln>
                  <a:noFill/>
                </a:ln>
                <a:solidFill>
                  <a:srgbClr val="FFFFFF"/>
                </a:solidFill>
                <a:effectLst/>
                <a:uLnTx/>
                <a:uFillTx/>
                <a:latin typeface="Calibri"/>
                <a:ea typeface="ＭＳ Ｐゴシック"/>
                <a:cs typeface="ＭＳ Ｐゴシック"/>
              </a:rPr>
              <a:t>r</a:t>
            </a: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ail</a:t>
            </a:r>
          </a:p>
          <a:p>
            <a:pPr marL="631825" marR="0" lvl="1"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barge</a:t>
            </a:r>
          </a:p>
          <a:p>
            <a:pPr marL="457200" marR="0" lvl="2"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endParaRPr>
          </a:p>
        </p:txBody>
      </p:sp>
      <p:sp>
        <p:nvSpPr>
          <p:cNvPr id="4" name="Content Placeholder 2">
            <a:extLst>
              <a:ext uri="{FF2B5EF4-FFF2-40B4-BE49-F238E27FC236}">
                <a16:creationId xmlns:a16="http://schemas.microsoft.com/office/drawing/2014/main" id="{C7C227F6-4682-A385-FA17-F2C3C9610CEC}"/>
              </a:ext>
            </a:extLst>
          </p:cNvPr>
          <p:cNvSpPr txBox="1"/>
          <p:nvPr/>
        </p:nvSpPr>
        <p:spPr>
          <a:xfrm>
            <a:off x="4263882" y="5080780"/>
            <a:ext cx="3378485" cy="1346234"/>
          </a:xfrm>
          <a:prstGeom prst="rect">
            <a:avLst/>
          </a:prstGeom>
          <a:noFill/>
          <a:ln cap="flat">
            <a:noFill/>
          </a:ln>
        </p:spPr>
        <p:txBody>
          <a:bodyPr vert="horz" wrap="square" lIns="0" tIns="0" rIns="0" bIns="0" anchor="t" anchorCtr="0" compatLnSpc="1">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Arial Black"/>
                <a:ea typeface="ＭＳ Ｐゴシック"/>
                <a:cs typeface="Calibri" pitchFamily="34"/>
              </a:rPr>
              <a:t>INLAND INFRASTRUCTURE</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Inland Container Depots</a:t>
            </a:r>
            <a:br>
              <a:rPr lang="en-GB" sz="1400">
                <a:solidFill>
                  <a:srgbClr val="FFFFFF"/>
                </a:solidFill>
                <a:latin typeface="Calibri"/>
                <a:ea typeface="ＭＳ Ｐゴシック"/>
                <a:cs typeface="ＭＳ Ｐゴシック"/>
              </a:rPr>
            </a:br>
            <a:r>
              <a:rPr lang="en-GB" sz="1400">
                <a:solidFill>
                  <a:srgbClr val="FFFFFF"/>
                </a:solidFill>
                <a:latin typeface="Calibri"/>
                <a:ea typeface="ＭＳ Ｐゴシック"/>
                <a:cs typeface="ＭＳ Ｐゴシック"/>
              </a:rPr>
              <a:t>(incl. garment racks, flexibags, etc.) </a:t>
            </a:r>
            <a:endPar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endParaRP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Container Freight Stations (CFS) </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Cold Storage, Dry Warehousing and Distribution</a:t>
            </a:r>
          </a:p>
          <a:p>
            <a:pPr marL="457200" marR="0" lvl="2"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endParaRPr>
          </a:p>
        </p:txBody>
      </p:sp>
      <p:sp>
        <p:nvSpPr>
          <p:cNvPr id="8" name="Content Placeholder 2">
            <a:extLst>
              <a:ext uri="{FF2B5EF4-FFF2-40B4-BE49-F238E27FC236}">
                <a16:creationId xmlns:a16="http://schemas.microsoft.com/office/drawing/2014/main" id="{5E2B9CD6-3CFF-6233-3CA4-04E383CDE7AD}"/>
              </a:ext>
            </a:extLst>
          </p:cNvPr>
          <p:cNvSpPr txBox="1"/>
          <p:nvPr/>
        </p:nvSpPr>
        <p:spPr>
          <a:xfrm>
            <a:off x="8048304" y="5080781"/>
            <a:ext cx="3378485" cy="1536734"/>
          </a:xfrm>
          <a:prstGeom prst="rect">
            <a:avLst/>
          </a:prstGeom>
          <a:noFill/>
          <a:ln cap="flat">
            <a:noFill/>
          </a:ln>
        </p:spPr>
        <p:txBody>
          <a:bodyPr vert="horz" wrap="square" lIns="0" tIns="0" rIns="0" bIns="0" anchor="t" anchorCtr="0" compatLnSpc="1">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Arial Black"/>
                <a:ea typeface="ＭＳ Ｐゴシック"/>
                <a:cs typeface="ＭＳ Ｐゴシック"/>
              </a:rPr>
              <a:t>VALUE-ADDED SOLUTIONS</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Customs House Brokerage</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Reefer Services</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Project Cargo and Industrial Logistics</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Port Agent/Ship Consignment</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Weighing and Fumigation</a:t>
            </a:r>
          </a:p>
          <a:p>
            <a:pPr marL="174625" marR="0" lvl="0" indent="-174625" algn="l" defTabSz="457200" rtl="0" eaLnBrk="1" fontAlgn="auto" latinLnBrk="0" hangingPunct="1">
              <a:lnSpc>
                <a:spcPct val="100000"/>
              </a:lnSpc>
              <a:spcBef>
                <a:spcPts val="0"/>
              </a:spcBef>
              <a:spcAft>
                <a:spcPts val="0"/>
              </a:spcAft>
              <a:buClrTx/>
              <a:buSzPct val="90000"/>
              <a:buFont typeface="Arial" pitchFamily="34"/>
              <a:buChar char="•"/>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Automotive Container Shipping</a:t>
            </a:r>
          </a:p>
          <a:p>
            <a:pPr marL="457200" marR="0" lvl="2"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endParaRPr>
          </a:p>
        </p:txBody>
      </p:sp>
      <p:sp>
        <p:nvSpPr>
          <p:cNvPr id="7" name="TextBox 6">
            <a:extLst>
              <a:ext uri="{FF2B5EF4-FFF2-40B4-BE49-F238E27FC236}">
                <a16:creationId xmlns:a16="http://schemas.microsoft.com/office/drawing/2014/main" id="{1EF73AFE-0011-FCB1-4C89-E35D321A7B28}"/>
              </a:ext>
            </a:extLst>
          </p:cNvPr>
          <p:cNvSpPr txBox="1"/>
          <p:nvPr/>
        </p:nvSpPr>
        <p:spPr>
          <a:xfrm>
            <a:off x="488453" y="2821902"/>
            <a:ext cx="1828143" cy="800219"/>
          </a:xfrm>
          <a:prstGeom prst="rect">
            <a:avLst/>
          </a:prstGeom>
          <a:noFill/>
        </p:spPr>
        <p:txBody>
          <a:bodyPr wrap="square" lIns="91440" tIns="45720" rIns="91440" bIns="45720" anchor="t">
            <a:spAutoFit/>
          </a:bodyPr>
          <a:lstStyle/>
          <a:p>
            <a:pPr algn="ctr" defTabSz="457200">
              <a:buSzPct val="90000"/>
              <a:defRPr sz="1800" b="0" i="0" u="none" strike="noStrike" kern="0" cap="none" spc="0" baseline="0">
                <a:solidFill>
                  <a:srgbClr val="000000"/>
                </a:solidFill>
                <a:uFillTx/>
              </a:defRPr>
            </a:pPr>
            <a:r>
              <a:rPr lang="en-GB" b="1">
                <a:solidFill>
                  <a:srgbClr val="EED484"/>
                </a:solidFill>
                <a:latin typeface="+mj-lt"/>
                <a:ea typeface="ＭＳ Ｐゴシック"/>
              </a:rPr>
              <a:t>10M+ TEUs </a:t>
            </a:r>
          </a:p>
          <a:p>
            <a:pPr marL="0" marR="0" lvl="0" indent="0" algn="ctr" defTabSz="457200" rtl="0" eaLnBrk="1" fontAlgn="auto" latinLnBrk="0" hangingPunct="1">
              <a:lnSpc>
                <a:spcPct val="100000"/>
              </a:lnSpc>
              <a:spcBef>
                <a:spcPts val="0"/>
              </a:spcBef>
              <a:spcAft>
                <a:spcPts val="0"/>
              </a:spcAft>
              <a:buClrTx/>
              <a:buSzPct val="90000"/>
              <a:buFontTx/>
              <a:buNone/>
              <a:tabLst/>
              <a:defRPr sz="1800" b="0" i="0" u="none" strike="noStrike" kern="0" cap="none" spc="0" baseline="0">
                <a:solidFill>
                  <a:srgbClr val="000000"/>
                </a:solidFill>
                <a:uFillTx/>
              </a:defRPr>
            </a:pPr>
            <a:r>
              <a:rPr kumimoji="0" lang="en-GB" sz="1400" b="0" i="0" u="none" strike="noStrike" kern="0" cap="none" spc="0" normalizeH="0" baseline="0" noProof="0">
                <a:ln>
                  <a:noFill/>
                </a:ln>
                <a:solidFill>
                  <a:srgbClr val="FFFFFF"/>
                </a:solidFill>
                <a:effectLst/>
                <a:uLnTx/>
                <a:uFillTx/>
                <a:latin typeface="Calibri"/>
                <a:ea typeface="ＭＳ Ｐゴシック"/>
                <a:cs typeface="+mn-cs"/>
              </a:rPr>
              <a:t>TRANSPORTED ANNUALLY</a:t>
            </a:r>
            <a:endParaRPr lang="en-GB" sz="1400" b="0" i="0" u="none" strike="noStrike" kern="0" cap="none" spc="0" normalizeH="0" baseline="0" noProof="0">
              <a:ln>
                <a:noFill/>
              </a:ln>
              <a:solidFill>
                <a:srgbClr val="FFFFFF"/>
              </a:solidFill>
              <a:effectLst/>
              <a:uLnTx/>
              <a:uFillTx/>
              <a:latin typeface="Calibri"/>
              <a:ea typeface="ＭＳ Ｐゴシック"/>
              <a:cs typeface="Calibri"/>
            </a:endParaRPr>
          </a:p>
        </p:txBody>
      </p:sp>
      <p:sp>
        <p:nvSpPr>
          <p:cNvPr id="10" name="TextBox 9">
            <a:extLst>
              <a:ext uri="{FF2B5EF4-FFF2-40B4-BE49-F238E27FC236}">
                <a16:creationId xmlns:a16="http://schemas.microsoft.com/office/drawing/2014/main" id="{0CE34947-94A3-2545-D03A-2F895F912385}"/>
              </a:ext>
            </a:extLst>
          </p:cNvPr>
          <p:cNvSpPr txBox="1"/>
          <p:nvPr/>
        </p:nvSpPr>
        <p:spPr>
          <a:xfrm>
            <a:off x="10119596" y="2821902"/>
            <a:ext cx="1995755" cy="584775"/>
          </a:xfrm>
          <a:prstGeom prst="rect">
            <a:avLst/>
          </a:prstGeom>
          <a:noFill/>
        </p:spPr>
        <p:txBody>
          <a:bodyPr wrap="square" lIns="91440" tIns="45720" rIns="91440" bIns="45720" anchor="t">
            <a:spAutoFit/>
          </a:bodyPr>
          <a:lstStyle/>
          <a:p>
            <a:pPr algn="ctr" defTabSz="457200">
              <a:buSzPct val="90000"/>
              <a:defRPr sz="1800" b="0" i="0" u="none" strike="noStrike" kern="0" cap="none" spc="0" baseline="0">
                <a:solidFill>
                  <a:srgbClr val="000000"/>
                </a:solidFill>
                <a:uFillTx/>
              </a:defRPr>
            </a:pPr>
            <a:r>
              <a:rPr lang="en-US" b="1" kern="0">
                <a:solidFill>
                  <a:srgbClr val="EED484"/>
                </a:solidFill>
                <a:latin typeface="+mj-lt"/>
                <a:ea typeface="ＭＳ Ｐゴシック"/>
              </a:rPr>
              <a:t>22M SQM </a:t>
            </a:r>
          </a:p>
          <a:p>
            <a:pPr algn="ctr" defTabSz="457200">
              <a:buSzPct val="90000"/>
              <a:defRPr sz="1800" b="0" i="0" u="none" strike="noStrike" kern="0" cap="none" spc="0" baseline="0">
                <a:solidFill>
                  <a:srgbClr val="000000"/>
                </a:solidFill>
                <a:uFillTx/>
              </a:defRPr>
            </a:pPr>
            <a:r>
              <a:rPr lang="en-US" sz="1400" kern="0">
                <a:solidFill>
                  <a:srgbClr val="FFFFFF"/>
                </a:solidFill>
                <a:latin typeface="Calibri"/>
                <a:ea typeface="ＭＳ Ｐゴシック"/>
              </a:rPr>
              <a:t>OVERALL CAPACITY</a:t>
            </a:r>
            <a:endParaRPr kumimoji="0" lang="en-CH" sz="1400" b="0" i="0" u="none" strike="noStrike" kern="0" cap="none" spc="0" normalizeH="0" baseline="0" noProof="0">
              <a:ln>
                <a:noFill/>
              </a:ln>
              <a:solidFill>
                <a:srgbClr val="FFFFFF"/>
              </a:solidFill>
              <a:effectLst/>
              <a:uLnTx/>
              <a:uFillTx/>
              <a:latin typeface="Calibri"/>
              <a:ea typeface="ＭＳ Ｐゴシック"/>
              <a:cs typeface="+mn-cs"/>
            </a:endParaRPr>
          </a:p>
        </p:txBody>
      </p:sp>
      <p:sp>
        <p:nvSpPr>
          <p:cNvPr id="11" name="TextBox 10">
            <a:extLst>
              <a:ext uri="{FF2B5EF4-FFF2-40B4-BE49-F238E27FC236}">
                <a16:creationId xmlns:a16="http://schemas.microsoft.com/office/drawing/2014/main" id="{27E213E2-3F23-BB98-761C-354B0ECBCB6D}"/>
              </a:ext>
            </a:extLst>
          </p:cNvPr>
          <p:cNvSpPr txBox="1"/>
          <p:nvPr/>
        </p:nvSpPr>
        <p:spPr>
          <a:xfrm>
            <a:off x="10462187" y="1589299"/>
            <a:ext cx="1310571" cy="800219"/>
          </a:xfrm>
          <a:prstGeom prst="rect">
            <a:avLst/>
          </a:prstGeom>
          <a:noFill/>
        </p:spPr>
        <p:txBody>
          <a:bodyPr wrap="square" lIns="91440" tIns="45720" rIns="91440" bIns="45720" anchor="t">
            <a:spAutoFit/>
          </a:bodyPr>
          <a:lstStyle/>
          <a:p>
            <a:pPr marR="0" lvl="0" indent="0" algn="ctr" defTabSz="457200" fontAlgn="auto">
              <a:lnSpc>
                <a:spcPct val="100000"/>
              </a:lnSpc>
              <a:spcBef>
                <a:spcPts val="0"/>
              </a:spcBef>
              <a:spcAft>
                <a:spcPts val="0"/>
              </a:spcAft>
              <a:buClrTx/>
              <a:buSzPct val="90000"/>
              <a:buFontTx/>
              <a:buNone/>
              <a:tabLst/>
              <a:defRPr sz="1800" b="0" i="0" u="none" strike="noStrike" kern="0" cap="none" spc="0" baseline="0">
                <a:solidFill>
                  <a:srgbClr val="000000"/>
                </a:solidFill>
                <a:uFillTx/>
              </a:defRPr>
            </a:pPr>
            <a:r>
              <a:rPr lang="en-US" b="1" kern="0">
                <a:solidFill>
                  <a:srgbClr val="EED484"/>
                </a:solidFill>
                <a:latin typeface="+mj-lt"/>
                <a:ea typeface="ＭＳ Ｐゴシック"/>
              </a:rPr>
              <a:t>485</a:t>
            </a:r>
          </a:p>
          <a:p>
            <a:pPr marL="0" marR="0" lvl="0" indent="0" algn="ctr" defTabSz="457200" rtl="0" eaLnBrk="1" fontAlgn="auto" latinLnBrk="0" hangingPunct="1">
              <a:lnSpc>
                <a:spcPct val="100000"/>
              </a:lnSpc>
              <a:spcBef>
                <a:spcPts val="0"/>
              </a:spcBef>
              <a:spcAft>
                <a:spcPts val="0"/>
              </a:spcAft>
              <a:buClrTx/>
              <a:buSzPct val="90000"/>
              <a:buFontTx/>
              <a:buNone/>
              <a:tabLst/>
              <a:defRPr sz="1800" b="0" i="0" u="none" strike="noStrike" kern="0" cap="none" spc="0" baseline="0">
                <a:solidFill>
                  <a:srgbClr val="000000"/>
                </a:solidFill>
                <a:uFillTx/>
              </a:defRPr>
            </a:pPr>
            <a:r>
              <a:rPr kumimoji="0" lang="en-US" sz="1400" b="0" i="0" u="none" strike="noStrike" kern="0" cap="none" spc="0" normalizeH="0" baseline="0" noProof="0">
                <a:ln>
                  <a:noFill/>
                </a:ln>
                <a:solidFill>
                  <a:srgbClr val="FFFFFF"/>
                </a:solidFill>
                <a:effectLst/>
                <a:uLnTx/>
                <a:uFillTx/>
                <a:latin typeface="Calibri"/>
                <a:ea typeface="ＭＳ Ｐゴシック"/>
                <a:cs typeface="+mn-cs"/>
              </a:rPr>
              <a:t>OPERATING </a:t>
            </a:r>
            <a:endParaRPr lang="en-US" sz="1400" b="0" i="0" u="none" strike="noStrike" kern="0" cap="none" spc="0" normalizeH="0" baseline="0" noProof="0">
              <a:ln>
                <a:noFill/>
              </a:ln>
              <a:solidFill>
                <a:srgbClr val="FFFFFF"/>
              </a:solidFill>
              <a:effectLst/>
              <a:uLnTx/>
              <a:uFillTx/>
              <a:latin typeface="Calibri"/>
              <a:ea typeface="ＭＳ Ｐゴシック"/>
              <a:cs typeface="Calibri"/>
            </a:endParaRPr>
          </a:p>
          <a:p>
            <a:pPr marL="0" marR="0" lvl="0" indent="0" algn="ctr" defTabSz="457200" rtl="0" eaLnBrk="1" fontAlgn="auto" latinLnBrk="0" hangingPunct="1">
              <a:lnSpc>
                <a:spcPct val="100000"/>
              </a:lnSpc>
              <a:spcBef>
                <a:spcPts val="0"/>
              </a:spcBef>
              <a:spcAft>
                <a:spcPts val="0"/>
              </a:spcAft>
              <a:buClrTx/>
              <a:buSzPct val="90000"/>
              <a:buFontTx/>
              <a:buNone/>
              <a:tabLst/>
              <a:defRPr sz="1800" b="0" i="0" u="none" strike="noStrike" kern="0" cap="none" spc="0" baseline="0">
                <a:solidFill>
                  <a:srgbClr val="000000"/>
                </a:solidFill>
                <a:uFillTx/>
              </a:defRPr>
            </a:pPr>
            <a:r>
              <a:rPr kumimoji="0" lang="en-US" sz="1400" b="0" i="0" u="none" strike="noStrike" kern="0" cap="none" spc="0" normalizeH="0" baseline="0" noProof="0">
                <a:ln>
                  <a:noFill/>
                </a:ln>
                <a:solidFill>
                  <a:srgbClr val="FFFFFF"/>
                </a:solidFill>
                <a:effectLst/>
                <a:uLnTx/>
                <a:uFillTx/>
                <a:latin typeface="Calibri"/>
                <a:ea typeface="ＭＳ Ｐゴシック"/>
                <a:cs typeface="+mn-cs"/>
              </a:rPr>
              <a:t>SITES</a:t>
            </a:r>
            <a:endParaRPr kumimoji="0" lang="en-CH" sz="1400" b="0" i="0" u="none" strike="noStrike" kern="0" cap="none" spc="0" normalizeH="0" baseline="0" noProof="0">
              <a:ln>
                <a:noFill/>
              </a:ln>
              <a:solidFill>
                <a:srgbClr val="FFFFFF"/>
              </a:solidFill>
              <a:effectLst/>
              <a:uLnTx/>
              <a:uFillTx/>
              <a:latin typeface="Calibri"/>
              <a:ea typeface="ＭＳ Ｐゴシック"/>
              <a:cs typeface="+mn-cs"/>
            </a:endParaRPr>
          </a:p>
        </p:txBody>
      </p:sp>
      <p:sp>
        <p:nvSpPr>
          <p:cNvPr id="12" name="TextBox 11">
            <a:extLst>
              <a:ext uri="{FF2B5EF4-FFF2-40B4-BE49-F238E27FC236}">
                <a16:creationId xmlns:a16="http://schemas.microsoft.com/office/drawing/2014/main" id="{627A2435-4134-7DF3-8A3D-303A669DD2F7}"/>
              </a:ext>
            </a:extLst>
          </p:cNvPr>
          <p:cNvSpPr txBox="1"/>
          <p:nvPr/>
        </p:nvSpPr>
        <p:spPr>
          <a:xfrm>
            <a:off x="648537" y="1589299"/>
            <a:ext cx="1507973"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Pct val="90000"/>
              <a:buFontTx/>
              <a:buNone/>
              <a:tabLst/>
              <a:defRPr sz="1800" b="0" i="0" u="none" strike="noStrike" kern="0" cap="none" spc="0" baseline="0">
                <a:solidFill>
                  <a:srgbClr val="000000"/>
                </a:solidFill>
                <a:uFillTx/>
              </a:defRPr>
            </a:pPr>
            <a:r>
              <a:rPr kumimoji="0" lang="en-GB" b="1" i="0" u="none" strike="noStrike" kern="1200" cap="none" spc="0" normalizeH="0" baseline="0" noProof="0">
                <a:ln>
                  <a:noFill/>
                </a:ln>
                <a:solidFill>
                  <a:srgbClr val="EED484"/>
                </a:solidFill>
                <a:effectLst/>
                <a:uLnTx/>
                <a:uFillTx/>
                <a:latin typeface="+mj-lt"/>
                <a:ea typeface="ＭＳ Ｐゴシック"/>
                <a:cs typeface="ＭＳ Ｐゴシック"/>
              </a:rPr>
              <a:t>90+</a:t>
            </a:r>
            <a:endParaRPr kumimoji="0" lang="en-GB" b="0" i="0" u="none" strike="noStrike" kern="1200" cap="none" spc="0" normalizeH="0" baseline="0" noProof="0">
              <a:ln>
                <a:noFill/>
              </a:ln>
              <a:solidFill>
                <a:srgbClr val="EED484"/>
              </a:solidFill>
              <a:effectLst/>
              <a:uLnTx/>
              <a:uFillTx/>
              <a:latin typeface="+mj-lt"/>
              <a:ea typeface="ＭＳ Ｐゴシック"/>
              <a:cs typeface="ＭＳ Ｐゴシック"/>
            </a:endParaRPr>
          </a:p>
          <a:p>
            <a:pPr marL="0" marR="0" lvl="0" indent="0" algn="ctr" defTabSz="457200" rtl="0" eaLnBrk="1" fontAlgn="auto" latinLnBrk="0" hangingPunct="1">
              <a:lnSpc>
                <a:spcPct val="100000"/>
              </a:lnSpc>
              <a:spcBef>
                <a:spcPts val="0"/>
              </a:spcBef>
              <a:spcAft>
                <a:spcPts val="0"/>
              </a:spcAft>
              <a:buClrTx/>
              <a:buSzPct val="90000"/>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Calibri"/>
                <a:ea typeface="ＭＳ Ｐゴシック"/>
                <a:cs typeface="ＭＳ Ｐゴシック"/>
              </a:rPr>
              <a:t>OPERATING COUNTRIES</a:t>
            </a:r>
          </a:p>
        </p:txBody>
      </p:sp>
    </p:spTree>
    <p:extLst>
      <p:ext uri="{BB962C8B-B14F-4D97-AF65-F5344CB8AC3E}">
        <p14:creationId xmlns:p14="http://schemas.microsoft.com/office/powerpoint/2010/main" val="158620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41B67-1606-0658-A314-B61CC9CFA115}"/>
              </a:ext>
            </a:extLst>
          </p:cNvPr>
          <p:cNvSpPr>
            <a:spLocks noGrp="1"/>
          </p:cNvSpPr>
          <p:nvPr>
            <p:ph type="title"/>
          </p:nvPr>
        </p:nvSpPr>
        <p:spPr/>
        <p:txBody>
          <a:bodyPr/>
          <a:lstStyle/>
          <a:p>
            <a:r>
              <a:rPr lang="en-US"/>
              <a:t>AFRICA GLOBAL LOGISTICS (AGL)</a:t>
            </a:r>
            <a:br>
              <a:rPr lang="en-US"/>
            </a:br>
            <a:r>
              <a:rPr lang="en-US" cap="none">
                <a:solidFill>
                  <a:prstClr val="black"/>
                </a:solidFill>
                <a:latin typeface="Calibri"/>
                <a:ea typeface="+mn-ea"/>
                <a:cs typeface="Calibri" pitchFamily="34" charset="0"/>
                <a:hlinkClick r:id="rId3"/>
              </a:rPr>
              <a:t>AGLGROUP.COM</a:t>
            </a:r>
            <a:endParaRPr lang="en-GB">
              <a:latin typeface="+mn-lt"/>
            </a:endParaRPr>
          </a:p>
        </p:txBody>
      </p:sp>
      <p:sp>
        <p:nvSpPr>
          <p:cNvPr id="5" name="Slide Number Placeholder 4">
            <a:extLst>
              <a:ext uri="{FF2B5EF4-FFF2-40B4-BE49-F238E27FC236}">
                <a16:creationId xmlns:a16="http://schemas.microsoft.com/office/drawing/2014/main" id="{21AF8664-ADB7-3187-0F0F-31A81524761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4" name="Content Placeholder 5">
            <a:extLst>
              <a:ext uri="{FF2B5EF4-FFF2-40B4-BE49-F238E27FC236}">
                <a16:creationId xmlns:a16="http://schemas.microsoft.com/office/drawing/2014/main" id="{BC892BEE-4C86-605E-EFD8-3E279477F5D5}"/>
              </a:ext>
            </a:extLst>
          </p:cNvPr>
          <p:cNvSpPr txBox="1">
            <a:spLocks/>
          </p:cNvSpPr>
          <p:nvPr/>
        </p:nvSpPr>
        <p:spPr>
          <a:xfrm>
            <a:off x="420599" y="1200250"/>
            <a:ext cx="5675401" cy="4643461"/>
          </a:xfrm>
          <a:prstGeom prst="rect">
            <a:avLst/>
          </a:prstGeom>
        </p:spPr>
        <p:txBody>
          <a:bodyPr lIns="0">
            <a:normAutofit/>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lang="en-US" sz="1800" kern="1200" baseline="0" dirty="0" smtClean="0">
                <a:solidFill>
                  <a:schemeClr val="tx1"/>
                </a:solidFill>
                <a:latin typeface="+mn-lt"/>
                <a:ea typeface="+mn-ea"/>
                <a:cs typeface="Calibri" pitchFamily="34" charset="0"/>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lang="en-US" sz="1600" kern="1200" baseline="0" dirty="0" smtClean="0">
                <a:solidFill>
                  <a:schemeClr val="tx1"/>
                </a:solidFill>
                <a:latin typeface="+mn-lt"/>
                <a:ea typeface="+mn-ea"/>
                <a:cs typeface="Calibri" pitchFamily="34" charset="0"/>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sz="1400" kern="1200" baseline="0">
                <a:solidFill>
                  <a:schemeClr val="tx1"/>
                </a:solidFill>
                <a:latin typeface="+mn-lt"/>
                <a:ea typeface="+mn-ea"/>
                <a:cs typeface="Calibri" pitchFamily="34" charset="0"/>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400" kern="1200" baseline="0" dirty="0" smtClean="0">
                <a:solidFill>
                  <a:schemeClr val="tx1"/>
                </a:solidFill>
                <a:latin typeface="+mn-lt"/>
                <a:ea typeface="+mn-ea"/>
                <a:cs typeface="Calibri" pitchFamily="34" charset="0"/>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200" kern="1200" baseline="0" dirty="0" smtClean="0">
                <a:solidFill>
                  <a:schemeClr val="tx1"/>
                </a:solidFill>
                <a:latin typeface="+mn-lt"/>
                <a:ea typeface="+mn-ea"/>
                <a:cs typeface="Calibri" pitchFamily="34" charset="0"/>
              </a:defRPr>
            </a:lvl5pPr>
            <a:lvl6pPr marL="2578820" indent="0" algn="l" defTabSz="1125444" rtl="0" eaLnBrk="1" latinLnBrk="0" hangingPunct="1">
              <a:spcBef>
                <a:spcPct val="20000"/>
              </a:spcBef>
              <a:buFont typeface="Arial" pitchFamily="34" charset="0"/>
              <a:buNone/>
              <a:defRPr sz="1400"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a:lstStyle>
          <a:p>
            <a:pPr marL="0" marR="0" lvl="0" indent="0" algn="just" defTabSz="720725" rtl="0" eaLnBrk="1" fontAlgn="auto" latinLnBrk="0" hangingPunct="1">
              <a:spcBef>
                <a:spcPts val="0"/>
              </a:spcBef>
              <a:spcAft>
                <a:spcPts val="800"/>
              </a:spcAft>
              <a:buClrTx/>
              <a:buSzPct val="90000"/>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pitchFamily="34" charset="0"/>
              </a:rPr>
              <a:t>AGL provides its African and global customers with global, customized and innovative logistics solutions, with the goal of contributing in a sustainable way to </a:t>
            </a:r>
            <a:r>
              <a:rPr lang="en-US" sz="1600">
                <a:solidFill>
                  <a:prstClr val="black"/>
                </a:solidFill>
                <a:latin typeface="Calibri"/>
              </a:rPr>
              <a:t>Africa’s major </a:t>
            </a:r>
            <a:r>
              <a:rPr kumimoji="0" lang="en-US" sz="1600" b="0" i="0" u="none" strike="noStrike" kern="1200" cap="none" spc="0" normalizeH="0" baseline="0" noProof="0">
                <a:ln>
                  <a:noFill/>
                </a:ln>
                <a:solidFill>
                  <a:prstClr val="black"/>
                </a:solidFill>
                <a:effectLst/>
                <a:uLnTx/>
                <a:uFillTx/>
                <a:latin typeface="Calibri"/>
                <a:ea typeface="+mn-ea"/>
                <a:cs typeface="Calibri" pitchFamily="34" charset="0"/>
              </a:rPr>
              <a:t>transformations. AGL is also present in Haiti, East Timor and Indonesia. </a:t>
            </a:r>
          </a:p>
          <a:p>
            <a:pPr marL="0" marR="0" lvl="0" indent="0" algn="l" defTabSz="720725" rtl="0" eaLnBrk="1" fontAlgn="auto" latinLnBrk="0" hangingPunct="1">
              <a:spcBef>
                <a:spcPts val="0"/>
              </a:spcBef>
              <a:spcAft>
                <a:spcPts val="0"/>
              </a:spcAft>
              <a:buClrTx/>
              <a:buSzPct val="90000"/>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pitchFamily="34" charset="0"/>
              </a:rPr>
              <a:t>AGL’s offering covers:</a:t>
            </a:r>
          </a:p>
          <a:p>
            <a:pPr marL="180975" indent="-180975">
              <a:spcBef>
                <a:spcPts val="0"/>
              </a:spcBef>
              <a:defRPr/>
            </a:pPr>
            <a:r>
              <a:rPr kumimoji="0" lang="en-US" sz="1600" b="1" i="0" u="none" strike="noStrike" kern="1200" cap="none" spc="0" normalizeH="0" baseline="0" noProof="0">
                <a:ln>
                  <a:noFill/>
                </a:ln>
                <a:solidFill>
                  <a:prstClr val="black"/>
                </a:solidFill>
                <a:effectLst/>
                <a:uLnTx/>
                <a:uFillTx/>
                <a:latin typeface="Calibri"/>
                <a:ea typeface="+mn-ea"/>
                <a:cs typeface="Calibri" pitchFamily="34" charset="0"/>
              </a:rPr>
              <a:t>Port terminals</a:t>
            </a:r>
          </a:p>
          <a:p>
            <a:pPr marL="180975" indent="-180975">
              <a:spcBef>
                <a:spcPts val="0"/>
              </a:spcBef>
              <a:defRPr/>
            </a:pPr>
            <a:r>
              <a:rPr lang="en-US" sz="1600" b="1">
                <a:solidFill>
                  <a:prstClr val="black"/>
                </a:solidFill>
                <a:latin typeface="Calibri"/>
              </a:rPr>
              <a:t>Rail concessions</a:t>
            </a:r>
          </a:p>
          <a:p>
            <a:pPr marL="0" marR="0" lvl="0" indent="0" algn="l" defTabSz="720725" rtl="0" eaLnBrk="1" fontAlgn="auto" latinLnBrk="0" hangingPunct="1">
              <a:spcBef>
                <a:spcPts val="0"/>
              </a:spcBef>
              <a:spcAft>
                <a:spcPts val="0"/>
              </a:spcAft>
              <a:buClrTx/>
              <a:buSzPct val="90000"/>
              <a:buFont typeface="Arial" pitchFamily="34" charset="0"/>
              <a:buNone/>
              <a:tabLst/>
              <a:defRPr/>
            </a:pPr>
            <a:endParaRPr kumimoji="0" lang="en-US" sz="1050" b="0" i="0" u="none" strike="noStrike" kern="1200" cap="none" spc="0" normalizeH="0" baseline="0" noProof="0">
              <a:ln>
                <a:noFill/>
              </a:ln>
              <a:solidFill>
                <a:prstClr val="black"/>
              </a:solidFill>
              <a:effectLst/>
              <a:uLnTx/>
              <a:uFillTx/>
              <a:latin typeface="Calibri"/>
              <a:ea typeface="+mn-ea"/>
              <a:cs typeface="Calibri" pitchFamily="34" charset="0"/>
            </a:endParaRPr>
          </a:p>
          <a:p>
            <a:pPr marL="0" marR="0" lvl="0" indent="0" algn="just" defTabSz="720725" rtl="0" eaLnBrk="1" fontAlgn="auto" latinLnBrk="0" hangingPunct="1">
              <a:spcBef>
                <a:spcPts val="0"/>
              </a:spcBef>
              <a:spcAft>
                <a:spcPts val="0"/>
              </a:spcAft>
              <a:buClrTx/>
              <a:buSzPct val="90000"/>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pitchFamily="34" charset="0"/>
              </a:rPr>
              <a:t>Its vertical expertise encompasses various sectors:</a:t>
            </a:r>
          </a:p>
          <a:p>
            <a:pPr marL="0" marR="0" lvl="0" indent="0" algn="just" defTabSz="720725" rtl="0" eaLnBrk="1" fontAlgn="auto" latinLnBrk="0" hangingPunct="1">
              <a:spcBef>
                <a:spcPts val="0"/>
              </a:spcBef>
              <a:spcAft>
                <a:spcPts val="0"/>
              </a:spcAft>
              <a:buClrTx/>
              <a:buSzPct val="90000"/>
              <a:buFont typeface="Arial" pitchFamily="34" charset="0"/>
              <a:buNone/>
              <a:tabLst/>
              <a:defRPr/>
            </a:pPr>
            <a:r>
              <a:rPr lang="en-US" sz="1600" b="1">
                <a:solidFill>
                  <a:prstClr val="black"/>
                </a:solidFill>
                <a:latin typeface="Calibri"/>
              </a:rPr>
              <a:t>Energy, mining, FMCG-food-retail, soft commodities, aid &amp; relief-healthcare, high tech &amp; telecom, industrial &amp; infrastructures, aerospace.</a:t>
            </a:r>
            <a:endParaRPr kumimoji="0" lang="en-US" sz="1600" b="0" i="0" u="none" strike="noStrike" kern="1200" cap="none" spc="0" normalizeH="0" baseline="0" noProof="0">
              <a:ln>
                <a:noFill/>
              </a:ln>
              <a:solidFill>
                <a:prstClr val="black"/>
              </a:solidFill>
              <a:effectLst/>
              <a:uLnTx/>
              <a:uFillTx/>
              <a:latin typeface="Calibri"/>
              <a:ea typeface="+mn-ea"/>
              <a:cs typeface="Calibri" pitchFamily="34" charset="0"/>
            </a:endParaRPr>
          </a:p>
          <a:p>
            <a:pPr marL="0" marR="0" lvl="0" indent="0" algn="l" defTabSz="720725"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600" b="0" i="0" u="none" strike="noStrike" kern="1200" cap="none" spc="0" normalizeH="0" baseline="0" noProof="0">
              <a:ln>
                <a:noFill/>
              </a:ln>
              <a:solidFill>
                <a:prstClr val="black"/>
              </a:solidFill>
              <a:effectLst/>
              <a:uLnTx/>
              <a:uFillTx/>
              <a:latin typeface="Calibri"/>
              <a:ea typeface="+mn-ea"/>
              <a:cs typeface="Calibri" pitchFamily="34" charset="0"/>
            </a:endParaRPr>
          </a:p>
        </p:txBody>
      </p:sp>
      <p:grpSp>
        <p:nvGrpSpPr>
          <p:cNvPr id="4" name="Group 3">
            <a:extLst>
              <a:ext uri="{FF2B5EF4-FFF2-40B4-BE49-F238E27FC236}">
                <a16:creationId xmlns:a16="http://schemas.microsoft.com/office/drawing/2014/main" id="{3B523B8E-147E-470E-DEC0-8278B95F22CC}"/>
              </a:ext>
            </a:extLst>
          </p:cNvPr>
          <p:cNvGrpSpPr/>
          <p:nvPr/>
        </p:nvGrpSpPr>
        <p:grpSpPr>
          <a:xfrm>
            <a:off x="5317042" y="5859359"/>
            <a:ext cx="2131508" cy="1012645"/>
            <a:chOff x="5317042" y="5859359"/>
            <a:chExt cx="2131508" cy="1012645"/>
          </a:xfrm>
        </p:grpSpPr>
        <p:sp>
          <p:nvSpPr>
            <p:cNvPr id="3" name="TextBox 2">
              <a:extLst>
                <a:ext uri="{FF2B5EF4-FFF2-40B4-BE49-F238E27FC236}">
                  <a16:creationId xmlns:a16="http://schemas.microsoft.com/office/drawing/2014/main" id="{8DB4A352-0BA9-A2C7-8AF5-3C5E17C84A45}"/>
                </a:ext>
              </a:extLst>
            </p:cNvPr>
            <p:cNvSpPr txBox="1"/>
            <p:nvPr/>
          </p:nvSpPr>
          <p:spPr>
            <a:xfrm>
              <a:off x="5662057" y="5992401"/>
              <a:ext cx="1786493" cy="675099"/>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Picture 6" descr="Logo&#10;&#10;Description automatically generated">
              <a:extLst>
                <a:ext uri="{FF2B5EF4-FFF2-40B4-BE49-F238E27FC236}">
                  <a16:creationId xmlns:a16="http://schemas.microsoft.com/office/drawing/2014/main" id="{790B279F-7407-8F50-403F-708590444A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7042" y="5859359"/>
              <a:ext cx="1557916" cy="1012645"/>
            </a:xfrm>
            <a:prstGeom prst="rect">
              <a:avLst/>
            </a:prstGeom>
          </p:spPr>
        </p:pic>
      </p:grpSp>
      <p:grpSp>
        <p:nvGrpSpPr>
          <p:cNvPr id="28" name="Group 27">
            <a:extLst>
              <a:ext uri="{FF2B5EF4-FFF2-40B4-BE49-F238E27FC236}">
                <a16:creationId xmlns:a16="http://schemas.microsoft.com/office/drawing/2014/main" id="{6E79DA04-14B2-1268-8EA1-0B69EB48F04F}"/>
              </a:ext>
            </a:extLst>
          </p:cNvPr>
          <p:cNvGrpSpPr/>
          <p:nvPr/>
        </p:nvGrpSpPr>
        <p:grpSpPr>
          <a:xfrm>
            <a:off x="6185091" y="1265487"/>
            <a:ext cx="5602649" cy="3952998"/>
            <a:chOff x="6380297" y="1265487"/>
            <a:chExt cx="5602649" cy="3952998"/>
          </a:xfrm>
        </p:grpSpPr>
        <p:pic>
          <p:nvPicPr>
            <p:cNvPr id="8" name="Picture 7" descr="A train with a couple of people on the front&#10;&#10;Description automatically generated">
              <a:extLst>
                <a:ext uri="{FF2B5EF4-FFF2-40B4-BE49-F238E27FC236}">
                  <a16:creationId xmlns:a16="http://schemas.microsoft.com/office/drawing/2014/main" id="{06106255-972E-ED5B-12F3-19C5982EFAB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 t="7291" r="1" b="28097"/>
            <a:stretch/>
          </p:blipFill>
          <p:spPr>
            <a:xfrm>
              <a:off x="9414345" y="1265487"/>
              <a:ext cx="2568601" cy="1954795"/>
            </a:xfrm>
            <a:prstGeom prst="rect">
              <a:avLst/>
            </a:prstGeom>
          </p:spPr>
        </p:pic>
        <p:pic>
          <p:nvPicPr>
            <p:cNvPr id="16" name="Picture 15" descr="A large container ship in a port&#10;&#10;Description automatically generated">
              <a:extLst>
                <a:ext uri="{FF2B5EF4-FFF2-40B4-BE49-F238E27FC236}">
                  <a16:creationId xmlns:a16="http://schemas.microsoft.com/office/drawing/2014/main" id="{3B58345F-4104-8235-5136-75487C251EF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380297" y="3216880"/>
              <a:ext cx="5602649" cy="2001605"/>
            </a:xfrm>
            <a:prstGeom prst="rect">
              <a:avLst/>
            </a:prstGeom>
          </p:spPr>
        </p:pic>
        <p:pic>
          <p:nvPicPr>
            <p:cNvPr id="18" name="Picture 17" descr="A truck with a large barrel&#10;&#10;Description automatically generated">
              <a:extLst>
                <a:ext uri="{FF2B5EF4-FFF2-40B4-BE49-F238E27FC236}">
                  <a16:creationId xmlns:a16="http://schemas.microsoft.com/office/drawing/2014/main" id="{2FBA6B67-5132-3C0B-9FD0-425169D2609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380297" y="1265489"/>
              <a:ext cx="3050093" cy="1951392"/>
            </a:xfrm>
            <a:prstGeom prst="rect">
              <a:avLst/>
            </a:prstGeom>
          </p:spPr>
        </p:pic>
      </p:grpSp>
      <p:graphicFrame>
        <p:nvGraphicFramePr>
          <p:cNvPr id="7" name="Table 6">
            <a:extLst>
              <a:ext uri="{FF2B5EF4-FFF2-40B4-BE49-F238E27FC236}">
                <a16:creationId xmlns:a16="http://schemas.microsoft.com/office/drawing/2014/main" id="{26C22621-9839-17DE-DFB7-BB5F65CB2CEE}"/>
              </a:ext>
            </a:extLst>
          </p:cNvPr>
          <p:cNvGraphicFramePr>
            <a:graphicFrameLocks noGrp="1"/>
          </p:cNvGraphicFramePr>
          <p:nvPr>
            <p:extLst>
              <p:ext uri="{D42A27DB-BD31-4B8C-83A1-F6EECF244321}">
                <p14:modId xmlns:p14="http://schemas.microsoft.com/office/powerpoint/2010/main" val="3441128077"/>
              </p:ext>
            </p:extLst>
          </p:nvPr>
        </p:nvGraphicFramePr>
        <p:xfrm>
          <a:off x="414344" y="4828628"/>
          <a:ext cx="5125539" cy="914400"/>
        </p:xfrm>
        <a:graphic>
          <a:graphicData uri="http://schemas.openxmlformats.org/drawingml/2006/table">
            <a:tbl>
              <a:tblPr firstRow="1" bandRow="1">
                <a:tableStyleId>{2D5ABB26-0587-4C30-8999-92F81FD0307C}</a:tableStyleId>
              </a:tblPr>
              <a:tblGrid>
                <a:gridCol w="552661">
                  <a:extLst>
                    <a:ext uri="{9D8B030D-6E8A-4147-A177-3AD203B41FA5}">
                      <a16:colId xmlns:a16="http://schemas.microsoft.com/office/drawing/2014/main" val="1779007986"/>
                    </a:ext>
                  </a:extLst>
                </a:gridCol>
                <a:gridCol w="731217">
                  <a:extLst>
                    <a:ext uri="{9D8B030D-6E8A-4147-A177-3AD203B41FA5}">
                      <a16:colId xmlns:a16="http://schemas.microsoft.com/office/drawing/2014/main" val="2782039171"/>
                    </a:ext>
                  </a:extLst>
                </a:gridCol>
                <a:gridCol w="685490">
                  <a:extLst>
                    <a:ext uri="{9D8B030D-6E8A-4147-A177-3AD203B41FA5}">
                      <a16:colId xmlns:a16="http://schemas.microsoft.com/office/drawing/2014/main" val="225698458"/>
                    </a:ext>
                  </a:extLst>
                </a:gridCol>
                <a:gridCol w="589668">
                  <a:extLst>
                    <a:ext uri="{9D8B030D-6E8A-4147-A177-3AD203B41FA5}">
                      <a16:colId xmlns:a16="http://schemas.microsoft.com/office/drawing/2014/main" val="1248992484"/>
                    </a:ext>
                  </a:extLst>
                </a:gridCol>
                <a:gridCol w="744457">
                  <a:extLst>
                    <a:ext uri="{9D8B030D-6E8A-4147-A177-3AD203B41FA5}">
                      <a16:colId xmlns:a16="http://schemas.microsoft.com/office/drawing/2014/main" val="1154007318"/>
                    </a:ext>
                  </a:extLst>
                </a:gridCol>
                <a:gridCol w="611782">
                  <a:extLst>
                    <a:ext uri="{9D8B030D-6E8A-4147-A177-3AD203B41FA5}">
                      <a16:colId xmlns:a16="http://schemas.microsoft.com/office/drawing/2014/main" val="391783639"/>
                    </a:ext>
                  </a:extLst>
                </a:gridCol>
                <a:gridCol w="442252">
                  <a:extLst>
                    <a:ext uri="{9D8B030D-6E8A-4147-A177-3AD203B41FA5}">
                      <a16:colId xmlns:a16="http://schemas.microsoft.com/office/drawing/2014/main" val="845024351"/>
                    </a:ext>
                  </a:extLst>
                </a:gridCol>
                <a:gridCol w="768012">
                  <a:extLst>
                    <a:ext uri="{9D8B030D-6E8A-4147-A177-3AD203B41FA5}">
                      <a16:colId xmlns:a16="http://schemas.microsoft.com/office/drawing/2014/main" val="428990496"/>
                    </a:ext>
                  </a:extLst>
                </a:gridCol>
              </a:tblGrid>
              <a:tr h="233402">
                <a:tc>
                  <a:txBody>
                    <a:bodyPr/>
                    <a:lstStyle/>
                    <a:p>
                      <a:pPr algn="ctr"/>
                      <a:r>
                        <a:rPr lang="en-US" sz="1600" b="1">
                          <a:latin typeface="+mj-lt"/>
                        </a:rPr>
                        <a:t>51</a:t>
                      </a:r>
                      <a:endParaRPr lang="en-GB" sz="1600" b="1">
                        <a:latin typeface="+mj-lt"/>
                      </a:endParaRPr>
                    </a:p>
                  </a:txBody>
                  <a:tcPr marL="45720" marR="45720"/>
                </a:tc>
                <a:tc>
                  <a:txBody>
                    <a:bodyPr/>
                    <a:lstStyle/>
                    <a:p>
                      <a:pPr algn="ctr"/>
                      <a:r>
                        <a:rPr lang="en-US" sz="1600" b="1">
                          <a:latin typeface="+mj-lt"/>
                        </a:rPr>
                        <a:t>24</a:t>
                      </a:r>
                      <a:endParaRPr lang="en-GB" sz="1600" b="1">
                        <a:latin typeface="+mj-lt"/>
                      </a:endParaRPr>
                    </a:p>
                  </a:txBody>
                  <a:tcPr marL="45720" marR="45720"/>
                </a:tc>
                <a:tc>
                  <a:txBody>
                    <a:bodyPr/>
                    <a:lstStyle/>
                    <a:p>
                      <a:pPr algn="ctr"/>
                      <a:r>
                        <a:rPr lang="en-US" sz="1600" b="1">
                          <a:latin typeface="+mj-lt"/>
                        </a:rPr>
                        <a:t>294</a:t>
                      </a:r>
                      <a:endParaRPr lang="en-GB" sz="1600" b="1">
                        <a:latin typeface="+mj-lt"/>
                      </a:endParaRPr>
                    </a:p>
                  </a:txBody>
                  <a:tcPr marL="45720" marR="45720"/>
                </a:tc>
                <a:tc>
                  <a:txBody>
                    <a:bodyPr/>
                    <a:lstStyle/>
                    <a:p>
                      <a:pPr algn="ctr"/>
                      <a:r>
                        <a:rPr lang="en-GB" sz="1600" b="1" kern="1200">
                          <a:solidFill>
                            <a:schemeClr val="tx1"/>
                          </a:solidFill>
                          <a:latin typeface="+mj-lt"/>
                          <a:ea typeface="+mn-ea"/>
                          <a:cs typeface="+mn-cs"/>
                        </a:rPr>
                        <a:t>4.8</a:t>
                      </a:r>
                      <a:r>
                        <a:rPr lang="en-GB" sz="1200" b="1" kern="1200">
                          <a:solidFill>
                            <a:schemeClr val="tx1"/>
                          </a:solidFill>
                          <a:latin typeface="+mj-lt"/>
                          <a:ea typeface="+mn-ea"/>
                          <a:cs typeface="+mn-cs"/>
                        </a:rPr>
                        <a:t>K</a:t>
                      </a:r>
                      <a:endParaRPr lang="en-GB" sz="1600" b="1" kern="1200">
                        <a:solidFill>
                          <a:schemeClr val="tx1"/>
                        </a:solidFill>
                        <a:latin typeface="+mj-lt"/>
                        <a:ea typeface="+mn-ea"/>
                        <a:cs typeface="+mn-cs"/>
                      </a:endParaRPr>
                    </a:p>
                  </a:txBody>
                  <a:tcPr marL="45720" marR="45720"/>
                </a:tc>
                <a:tc>
                  <a:txBody>
                    <a:bodyPr/>
                    <a:lstStyle/>
                    <a:p>
                      <a:pPr algn="ctr"/>
                      <a:r>
                        <a:rPr lang="en-GB" sz="1600" b="1">
                          <a:latin typeface="+mj-lt"/>
                        </a:rPr>
                        <a:t>2</a:t>
                      </a:r>
                    </a:p>
                  </a:txBody>
                  <a:tcPr marL="45720" marR="45720"/>
                </a:tc>
                <a:tc>
                  <a:txBody>
                    <a:bodyPr/>
                    <a:lstStyle/>
                    <a:p>
                      <a:pPr algn="ctr"/>
                      <a:r>
                        <a:rPr lang="en-GB" sz="1600" b="1">
                          <a:latin typeface="+mj-lt"/>
                        </a:rPr>
                        <a:t>135</a:t>
                      </a:r>
                    </a:p>
                  </a:txBody>
                  <a:tcPr marL="45720" marR="45720"/>
                </a:tc>
                <a:tc>
                  <a:txBody>
                    <a:bodyPr/>
                    <a:lstStyle/>
                    <a:p>
                      <a:pPr algn="ctr"/>
                      <a:r>
                        <a:rPr lang="en-GB" sz="1600" b="1">
                          <a:latin typeface="+mj-lt"/>
                        </a:rPr>
                        <a:t>66</a:t>
                      </a:r>
                    </a:p>
                  </a:txBody>
                  <a:tcPr marL="45720" marR="45720"/>
                </a:tc>
                <a:tc>
                  <a:txBody>
                    <a:bodyPr/>
                    <a:lstStyle/>
                    <a:p>
                      <a:pPr algn="ctr"/>
                      <a:r>
                        <a:rPr lang="en-US" sz="1600" b="1">
                          <a:latin typeface="+mj-lt"/>
                        </a:rPr>
                        <a:t>23</a:t>
                      </a:r>
                      <a:r>
                        <a:rPr lang="en-US" sz="1200" b="1">
                          <a:latin typeface="+mj-lt"/>
                        </a:rPr>
                        <a:t>K</a:t>
                      </a:r>
                      <a:r>
                        <a:rPr lang="en-US" sz="1600" b="1">
                          <a:latin typeface="+mj-lt"/>
                        </a:rPr>
                        <a:t>+ </a:t>
                      </a:r>
                      <a:endParaRPr lang="en-GB" sz="1600" b="1">
                        <a:latin typeface="+mj-lt"/>
                      </a:endParaRPr>
                    </a:p>
                  </a:txBody>
                  <a:tcPr marL="45720" marR="45720"/>
                </a:tc>
                <a:extLst>
                  <a:ext uri="{0D108BD9-81ED-4DB2-BD59-A6C34878D82A}">
                    <a16:rowId xmlns:a16="http://schemas.microsoft.com/office/drawing/2014/main" val="2227445117"/>
                  </a:ext>
                </a:extLst>
              </a:tr>
              <a:tr h="370840">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lang="en-GB" sz="900">
                          <a:solidFill>
                            <a:schemeClr val="tx1"/>
                          </a:solidFill>
                        </a:rPr>
                        <a:t>COUNTRIES</a:t>
                      </a:r>
                      <a:endParaRPr kumimoji="0" lang="en-US" sz="9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r>
                        <a:rPr lang="en-GB" sz="900">
                          <a:solidFill>
                            <a:schemeClr val="tx1"/>
                          </a:solidFill>
                        </a:rPr>
                        <a:t>PORT CONCESSIONS</a:t>
                      </a:r>
                      <a:endParaRPr lang="en-GB" sz="900"/>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900" kern="1200">
                          <a:solidFill>
                            <a:schemeClr val="tx1"/>
                          </a:solidFill>
                          <a:latin typeface="+mn-lt"/>
                          <a:ea typeface="+mn-ea"/>
                          <a:cs typeface="+mn-cs"/>
                        </a:rPr>
                        <a:t>SITES</a:t>
                      </a:r>
                      <a:br>
                        <a:rPr lang="en-GB" sz="800" kern="1200">
                          <a:solidFill>
                            <a:schemeClr val="tx1"/>
                          </a:solidFill>
                          <a:latin typeface="+mn-lt"/>
                          <a:ea typeface="+mn-ea"/>
                          <a:cs typeface="+mn-cs"/>
                        </a:rPr>
                      </a:br>
                      <a:r>
                        <a:rPr lang="en-GB" sz="800" kern="1200">
                          <a:solidFill>
                            <a:schemeClr val="tx1"/>
                          </a:solidFill>
                          <a:latin typeface="+mn-lt"/>
                          <a:ea typeface="+mn-ea"/>
                          <a:cs typeface="+mn-cs"/>
                        </a:rPr>
                        <a:t>CFS / COMMODITIES</a:t>
                      </a:r>
                    </a:p>
                    <a:p>
                      <a:pPr marL="0" marR="0" lvl="0" indent="0" algn="ctr" defTabSz="1125444" rtl="0" eaLnBrk="1" fontAlgn="auto" latinLnBrk="0" hangingPunct="1">
                        <a:lnSpc>
                          <a:spcPct val="100000"/>
                        </a:lnSpc>
                        <a:spcBef>
                          <a:spcPts val="0"/>
                        </a:spcBef>
                        <a:spcAft>
                          <a:spcPts val="0"/>
                        </a:spcAft>
                        <a:buClrTx/>
                        <a:buSzTx/>
                        <a:buFontTx/>
                        <a:buNone/>
                        <a:tabLst/>
                        <a:defRPr/>
                      </a:pPr>
                      <a:r>
                        <a:rPr lang="en-GB" sz="800" kern="1200" noProof="0">
                          <a:solidFill>
                            <a:schemeClr val="tx1"/>
                          </a:solidFill>
                          <a:latin typeface="+mn-lt"/>
                          <a:ea typeface="+mn-ea"/>
                          <a:cs typeface="+mn-cs"/>
                        </a:rPr>
                        <a:t>WAREHOUSES </a:t>
                      </a:r>
                      <a:br>
                        <a:rPr lang="en-GB" sz="800" kern="1200" noProof="0">
                          <a:solidFill>
                            <a:schemeClr val="tx1"/>
                          </a:solidFill>
                          <a:latin typeface="+mn-lt"/>
                          <a:ea typeface="+mn-ea"/>
                          <a:cs typeface="+mn-cs"/>
                        </a:rPr>
                      </a:br>
                      <a:r>
                        <a:rPr lang="en-GB" sz="500" kern="1200" noProof="0">
                          <a:solidFill>
                            <a:schemeClr val="tx1"/>
                          </a:solidFill>
                          <a:latin typeface="+mn-lt"/>
                          <a:ea typeface="+mn-ea"/>
                          <a:cs typeface="+mn-cs"/>
                        </a:rPr>
                        <a:t>(900K sqm)</a:t>
                      </a:r>
                      <a:endParaRPr lang="en-US" sz="800" kern="1200" noProof="0">
                        <a:solidFill>
                          <a:schemeClr val="tx1"/>
                        </a:solidFill>
                        <a:latin typeface="+mn-lt"/>
                        <a:ea typeface="+mn-ea"/>
                        <a:cs typeface="+mn-cs"/>
                      </a:endParaRPr>
                    </a:p>
                  </a:txBody>
                  <a:tcPr marL="0" marR="0" marT="0" marB="0"/>
                </a:tc>
                <a:tc>
                  <a:txBody>
                    <a:bodyPr/>
                    <a:lstStyle/>
                    <a:p>
                      <a:pPr algn="ctr"/>
                      <a:r>
                        <a:rPr lang="en-GB" sz="900"/>
                        <a:t>ONSHORE FLEET</a:t>
                      </a:r>
                    </a:p>
                  </a:txBody>
                  <a:tcPr marL="0" marR="0" marT="0" marB="0"/>
                </a:tc>
                <a:tc>
                  <a:txBody>
                    <a:bodyPr/>
                    <a:lstStyle/>
                    <a:p>
                      <a:pPr algn="ctr"/>
                      <a:r>
                        <a:rPr lang="en-GB" sz="900" kern="1200">
                          <a:solidFill>
                            <a:schemeClr val="tx1"/>
                          </a:solidFill>
                          <a:latin typeface="+mn-lt"/>
                          <a:ea typeface="+mn-ea"/>
                          <a:cs typeface="+mn-cs"/>
                        </a:rPr>
                        <a:t>RAILWAY</a:t>
                      </a:r>
                    </a:p>
                    <a:p>
                      <a:pPr algn="ctr"/>
                      <a:r>
                        <a:rPr lang="en-GB" sz="900" kern="1200">
                          <a:solidFill>
                            <a:schemeClr val="tx1"/>
                          </a:solidFill>
                          <a:latin typeface="+mn-lt"/>
                          <a:ea typeface="+mn-ea"/>
                          <a:cs typeface="+mn-cs"/>
                        </a:rPr>
                        <a:t>CONCESSIONS</a:t>
                      </a: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800" kern="1200">
                          <a:solidFill>
                            <a:schemeClr val="tx1"/>
                          </a:solidFill>
                          <a:latin typeface="+mn-lt"/>
                          <a:ea typeface="+mn-ea"/>
                          <a:cs typeface="+mn-cs"/>
                        </a:rPr>
                        <a:t>CONTRACT </a:t>
                      </a:r>
                    </a:p>
                    <a:p>
                      <a:pPr marL="0" marR="0" lvl="0" indent="0" algn="ctr" defTabSz="1125444" rtl="0" eaLnBrk="1" fontAlgn="auto" latinLnBrk="0" hangingPunct="1">
                        <a:lnSpc>
                          <a:spcPct val="100000"/>
                        </a:lnSpc>
                        <a:spcBef>
                          <a:spcPts val="0"/>
                        </a:spcBef>
                        <a:spcAft>
                          <a:spcPts val="0"/>
                        </a:spcAft>
                        <a:buClrTx/>
                        <a:buSzTx/>
                        <a:buFontTx/>
                        <a:buNone/>
                        <a:tabLst/>
                        <a:defRPr/>
                      </a:pPr>
                      <a:r>
                        <a:rPr lang="en-GB" sz="800" kern="1200">
                          <a:solidFill>
                            <a:schemeClr val="tx1"/>
                          </a:solidFill>
                          <a:latin typeface="+mn-lt"/>
                          <a:ea typeface="+mn-ea"/>
                          <a:cs typeface="+mn-cs"/>
                        </a:rPr>
                        <a:t>LOGISTICS SITES WAREHOUSES </a:t>
                      </a:r>
                      <a:br>
                        <a:rPr lang="en-GB" sz="800" kern="1200">
                          <a:solidFill>
                            <a:schemeClr val="tx1"/>
                          </a:solidFill>
                          <a:latin typeface="+mn-lt"/>
                          <a:ea typeface="+mn-ea"/>
                          <a:cs typeface="+mn-cs"/>
                        </a:rPr>
                      </a:br>
                      <a:r>
                        <a:rPr lang="en-GB" sz="500" kern="1200">
                          <a:solidFill>
                            <a:schemeClr val="tx1"/>
                          </a:solidFill>
                          <a:latin typeface="+mn-lt"/>
                          <a:ea typeface="+mn-ea"/>
                          <a:cs typeface="+mn-cs"/>
                        </a:rPr>
                        <a:t>(700K sqm)</a:t>
                      </a:r>
                    </a:p>
                  </a:txBody>
                  <a:tcPr marL="0" marR="0" marT="0" marB="0"/>
                </a:tc>
                <a:tc>
                  <a:txBody>
                    <a:bodyPr/>
                    <a:lstStyle/>
                    <a:p>
                      <a:pPr algn="ctr"/>
                      <a:r>
                        <a:rPr lang="en-GB" sz="900" kern="1200">
                          <a:solidFill>
                            <a:schemeClr val="tx1"/>
                          </a:solidFill>
                          <a:latin typeface="+mn-lt"/>
                          <a:ea typeface="+mn-ea"/>
                          <a:cs typeface="+mn-cs"/>
                        </a:rPr>
                        <a:t>DRY PORTS</a:t>
                      </a:r>
                    </a:p>
                  </a:txBody>
                  <a:tcPr marL="0" marR="0" marT="0" marB="0"/>
                </a:tc>
                <a:tc>
                  <a:txBody>
                    <a:bodyPr/>
                    <a:lstStyle/>
                    <a:p>
                      <a:pPr algn="ctr"/>
                      <a:r>
                        <a:rPr lang="en-US" sz="900" kern="1200">
                          <a:solidFill>
                            <a:schemeClr val="tx1"/>
                          </a:solidFill>
                          <a:latin typeface="+mn-lt"/>
                          <a:ea typeface="+mn-ea"/>
                          <a:cs typeface="+mn-cs"/>
                        </a:rPr>
                        <a:t>EMPLOYEES</a:t>
                      </a:r>
                      <a:endParaRPr lang="en-GB" sz="900" kern="1200">
                        <a:solidFill>
                          <a:schemeClr val="tx1"/>
                        </a:solidFill>
                        <a:latin typeface="+mn-lt"/>
                        <a:ea typeface="+mn-ea"/>
                        <a:cs typeface="+mn-cs"/>
                      </a:endParaRPr>
                    </a:p>
                  </a:txBody>
                  <a:tcPr marL="0" marR="0" marT="0" marB="0"/>
                </a:tc>
                <a:extLst>
                  <a:ext uri="{0D108BD9-81ED-4DB2-BD59-A6C34878D82A}">
                    <a16:rowId xmlns:a16="http://schemas.microsoft.com/office/drawing/2014/main" val="845311250"/>
                  </a:ext>
                </a:extLst>
              </a:tr>
            </a:tbl>
          </a:graphicData>
        </a:graphic>
      </p:graphicFrame>
      <p:sp>
        <p:nvSpPr>
          <p:cNvPr id="9" name="TextBox 8">
            <a:extLst>
              <a:ext uri="{FF2B5EF4-FFF2-40B4-BE49-F238E27FC236}">
                <a16:creationId xmlns:a16="http://schemas.microsoft.com/office/drawing/2014/main" id="{BBCD8AAB-3491-A2BC-7670-5C4C99D1F2E6}"/>
              </a:ext>
            </a:extLst>
          </p:cNvPr>
          <p:cNvSpPr txBox="1"/>
          <p:nvPr/>
        </p:nvSpPr>
        <p:spPr>
          <a:xfrm>
            <a:off x="320011" y="4424322"/>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sp>
        <p:nvSpPr>
          <p:cNvPr id="11" name="TextBox 10">
            <a:extLst>
              <a:ext uri="{FF2B5EF4-FFF2-40B4-BE49-F238E27FC236}">
                <a16:creationId xmlns:a16="http://schemas.microsoft.com/office/drawing/2014/main" id="{993ED34E-13EF-06E8-FC64-3AD0560327DF}"/>
              </a:ext>
            </a:extLst>
          </p:cNvPr>
          <p:cNvSpPr txBox="1"/>
          <p:nvPr/>
        </p:nvSpPr>
        <p:spPr>
          <a:xfrm>
            <a:off x="2387188" y="2523455"/>
            <a:ext cx="3274869" cy="584775"/>
          </a:xfrm>
          <a:prstGeom prst="rect">
            <a:avLst/>
          </a:prstGeom>
          <a:noFill/>
        </p:spPr>
        <p:txBody>
          <a:bodyPr wrap="square">
            <a:spAutoFit/>
          </a:bodyPr>
          <a:lstStyle/>
          <a:p>
            <a:pPr marL="180975" indent="-180975" defTabSz="720725">
              <a:buSzPct val="90000"/>
              <a:buFont typeface="Arial" pitchFamily="34" charset="0"/>
              <a:buChar char="•"/>
              <a:defRPr/>
            </a:pPr>
            <a:r>
              <a:rPr lang="en-US" sz="1600" b="1">
                <a:solidFill>
                  <a:prstClr val="black"/>
                </a:solidFill>
                <a:latin typeface="Calibri"/>
                <a:cs typeface="Calibri" pitchFamily="34" charset="0"/>
              </a:rPr>
              <a:t>Logistics to industries and traders</a:t>
            </a:r>
          </a:p>
          <a:p>
            <a:pPr marL="180975" indent="-180975" defTabSz="720725">
              <a:buSzPct val="90000"/>
              <a:buFont typeface="Arial" pitchFamily="34" charset="0"/>
              <a:buChar char="•"/>
              <a:defRPr/>
            </a:pPr>
            <a:r>
              <a:rPr lang="en-US" sz="1600" b="1">
                <a:solidFill>
                  <a:prstClr val="black"/>
                </a:solidFill>
                <a:latin typeface="Calibri"/>
                <a:cs typeface="Calibri" pitchFamily="34" charset="0"/>
              </a:rPr>
              <a:t>Shipowner, liners and tramps</a:t>
            </a:r>
          </a:p>
        </p:txBody>
      </p:sp>
    </p:spTree>
    <p:extLst>
      <p:ext uri="{BB962C8B-B14F-4D97-AF65-F5344CB8AC3E}">
        <p14:creationId xmlns:p14="http://schemas.microsoft.com/office/powerpoint/2010/main" val="3055213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41B67-1606-0658-A314-B61CC9CFA115}"/>
              </a:ext>
            </a:extLst>
          </p:cNvPr>
          <p:cNvSpPr>
            <a:spLocks noGrp="1"/>
          </p:cNvSpPr>
          <p:nvPr>
            <p:ph type="title"/>
          </p:nvPr>
        </p:nvSpPr>
        <p:spPr/>
        <p:txBody>
          <a:bodyPr/>
          <a:lstStyle/>
          <a:p>
            <a:r>
              <a:rPr lang="en-US" err="1"/>
              <a:t>Log-IN</a:t>
            </a:r>
            <a:r>
              <a:rPr lang="en-US"/>
              <a:t> </a:t>
            </a:r>
            <a:r>
              <a:rPr lang="en-US" err="1"/>
              <a:t>Logística</a:t>
            </a:r>
            <a:r>
              <a:rPr lang="en-US"/>
              <a:t> INTEGRADA</a:t>
            </a:r>
            <a:br>
              <a:rPr lang="en-US">
                <a:solidFill>
                  <a:srgbClr val="00B050"/>
                </a:solidFill>
              </a:rPr>
            </a:br>
            <a:r>
              <a:rPr lang="en-US">
                <a:latin typeface="+mn-lt"/>
                <a:hlinkClick r:id="rId3"/>
              </a:rPr>
              <a:t>www.loginlogistica.com.br</a:t>
            </a:r>
            <a:endParaRPr lang="en-GB">
              <a:latin typeface="+mn-lt"/>
            </a:endParaRPr>
          </a:p>
        </p:txBody>
      </p:sp>
      <p:sp>
        <p:nvSpPr>
          <p:cNvPr id="5" name="Slide Number Placeholder 4">
            <a:extLst>
              <a:ext uri="{FF2B5EF4-FFF2-40B4-BE49-F238E27FC236}">
                <a16:creationId xmlns:a16="http://schemas.microsoft.com/office/drawing/2014/main" id="{21AF8664-ADB7-3187-0F0F-31A81524761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1" name="Content Placeholder 5">
            <a:extLst>
              <a:ext uri="{FF2B5EF4-FFF2-40B4-BE49-F238E27FC236}">
                <a16:creationId xmlns:a16="http://schemas.microsoft.com/office/drawing/2014/main" id="{BC892BEE-4C86-605E-EFD8-3E279477F5D5}"/>
              </a:ext>
            </a:extLst>
          </p:cNvPr>
          <p:cNvSpPr txBox="1">
            <a:spLocks/>
          </p:cNvSpPr>
          <p:nvPr/>
        </p:nvSpPr>
        <p:spPr>
          <a:xfrm>
            <a:off x="420600" y="1401838"/>
            <a:ext cx="5391105" cy="2813485"/>
          </a:xfrm>
          <a:prstGeom prst="rect">
            <a:avLst/>
          </a:prstGeom>
        </p:spPr>
        <p:txBody>
          <a:bodyPr lIns="0" tIns="45720" rIns="36000" bIns="45720" anchor="t">
            <a:normAutofit/>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lang="en-US" sz="1800" kern="1200" baseline="0" dirty="0" smtClean="0">
                <a:solidFill>
                  <a:schemeClr val="tx1"/>
                </a:solidFill>
                <a:latin typeface="+mn-lt"/>
                <a:ea typeface="+mn-ea"/>
                <a:cs typeface="Calibri" pitchFamily="34" charset="0"/>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lang="en-US" sz="1600" kern="1200" baseline="0" dirty="0" smtClean="0">
                <a:solidFill>
                  <a:schemeClr val="tx1"/>
                </a:solidFill>
                <a:latin typeface="+mn-lt"/>
                <a:ea typeface="+mn-ea"/>
                <a:cs typeface="Calibri" pitchFamily="34" charset="0"/>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sz="1400" kern="1200" baseline="0">
                <a:solidFill>
                  <a:schemeClr val="tx1"/>
                </a:solidFill>
                <a:latin typeface="+mn-lt"/>
                <a:ea typeface="+mn-ea"/>
                <a:cs typeface="Calibri" pitchFamily="34" charset="0"/>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400" kern="1200" baseline="0" dirty="0" smtClean="0">
                <a:solidFill>
                  <a:schemeClr val="tx1"/>
                </a:solidFill>
                <a:latin typeface="+mn-lt"/>
                <a:ea typeface="+mn-ea"/>
                <a:cs typeface="Calibri" pitchFamily="34" charset="0"/>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200" kern="1200" baseline="0" dirty="0" smtClean="0">
                <a:solidFill>
                  <a:schemeClr val="tx1"/>
                </a:solidFill>
                <a:latin typeface="+mn-lt"/>
                <a:ea typeface="+mn-ea"/>
                <a:cs typeface="Calibri" pitchFamily="34" charset="0"/>
              </a:defRPr>
            </a:lvl5pPr>
            <a:lvl6pPr marL="2578820" indent="0" algn="l" defTabSz="1125444" rtl="0" eaLnBrk="1" latinLnBrk="0" hangingPunct="1">
              <a:spcBef>
                <a:spcPct val="20000"/>
              </a:spcBef>
              <a:buFont typeface="Arial" pitchFamily="34" charset="0"/>
              <a:buNone/>
              <a:defRPr sz="1400"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a:lstStyle>
          <a:p>
            <a:pPr marL="0" marR="0" lvl="0" indent="0" algn="just" defTabSz="720725" rtl="0" eaLnBrk="1" fontAlgn="auto" latinLnBrk="0" hangingPunct="1">
              <a:lnSpc>
                <a:spcPct val="107000"/>
              </a:lnSpc>
              <a:spcBef>
                <a:spcPts val="0"/>
              </a:spcBef>
              <a:spcAft>
                <a:spcPts val="800"/>
              </a:spcAft>
              <a:buClrTx/>
              <a:buSzPct val="90000"/>
              <a:buFont typeface="Arial" pitchFamily="34" charset="0"/>
              <a:buNone/>
              <a:tabLst/>
              <a:defRPr/>
            </a:pPr>
            <a:r>
              <a:rPr kumimoji="0" lang="en-US" sz="1400" b="0" i="0" u="none" strike="noStrike" kern="1200" cap="none" spc="0" normalizeH="0" baseline="0" noProof="0">
                <a:ln>
                  <a:noFill/>
                </a:ln>
                <a:solidFill>
                  <a:prstClr val="black"/>
                </a:solidFill>
                <a:effectLst/>
                <a:uLnTx/>
                <a:uFillTx/>
                <a:latin typeface="Calibri"/>
                <a:ea typeface="+mn-ea"/>
                <a:cs typeface="Calibri"/>
              </a:rPr>
              <a:t>Log-In is </a:t>
            </a:r>
            <a:r>
              <a:rPr lang="en-US" sz="1400">
                <a:solidFill>
                  <a:prstClr val="black"/>
                </a:solidFill>
                <a:latin typeface="Calibri"/>
                <a:cs typeface="Calibri"/>
              </a:rPr>
              <a:t>a leading </a:t>
            </a:r>
            <a:r>
              <a:rPr kumimoji="0" lang="en-US" sz="1400" b="0" i="0" u="none" strike="noStrike" kern="1200" cap="none" spc="0" normalizeH="0" baseline="0" noProof="0">
                <a:ln>
                  <a:noFill/>
                </a:ln>
                <a:solidFill>
                  <a:prstClr val="black"/>
                </a:solidFill>
                <a:effectLst/>
                <a:uLnTx/>
                <a:uFillTx/>
                <a:latin typeface="Calibri"/>
                <a:ea typeface="+mn-ea"/>
                <a:cs typeface="Calibri"/>
              </a:rPr>
              <a:t>Brazilian shipping company headquartered in Brazil and a local integrated logistics operator in South America.</a:t>
            </a:r>
          </a:p>
          <a:p>
            <a:pPr marL="0" marR="0" lvl="0" indent="0" algn="just" defTabSz="720725" rtl="0" eaLnBrk="1" fontAlgn="auto" latinLnBrk="0" hangingPunct="1">
              <a:lnSpc>
                <a:spcPct val="107000"/>
              </a:lnSpc>
              <a:spcBef>
                <a:spcPts val="0"/>
              </a:spcBef>
              <a:spcAft>
                <a:spcPts val="800"/>
              </a:spcAft>
              <a:buClrTx/>
              <a:buSzPct val="90000"/>
              <a:buFont typeface="Arial" pitchFamily="34" charset="0"/>
              <a:buNone/>
              <a:tabLst/>
              <a:defRPr/>
            </a:pPr>
            <a:r>
              <a:rPr kumimoji="0" lang="en-US" sz="1400" b="0" i="0" u="none" strike="noStrike" kern="1200" cap="none" spc="0" normalizeH="0" baseline="0" noProof="0">
                <a:ln>
                  <a:noFill/>
                </a:ln>
                <a:solidFill>
                  <a:prstClr val="black"/>
                </a:solidFill>
                <a:effectLst/>
                <a:uLnTx/>
                <a:uFillTx/>
                <a:latin typeface="Calibri"/>
                <a:ea typeface="+mn-ea"/>
                <a:cs typeface="Calibri"/>
              </a:rPr>
              <a:t>Specialized in </a:t>
            </a:r>
            <a:r>
              <a:rPr kumimoji="0" lang="en-US" sz="1400" b="1" i="0" u="none" strike="noStrike" kern="1200" cap="none" spc="0" normalizeH="0" baseline="0" noProof="0">
                <a:ln>
                  <a:noFill/>
                </a:ln>
                <a:solidFill>
                  <a:prstClr val="black"/>
                </a:solidFill>
                <a:effectLst/>
                <a:uLnTx/>
                <a:uFillTx/>
                <a:latin typeface="Calibri"/>
                <a:ea typeface="+mn-ea"/>
                <a:cs typeface="Calibri"/>
              </a:rPr>
              <a:t>cabotage</a:t>
            </a:r>
            <a:r>
              <a:rPr kumimoji="0" lang="en-US" sz="1400" b="0" i="0" u="none" strike="noStrike" kern="1200" cap="none" spc="0" normalizeH="0" baseline="0" noProof="0">
                <a:ln>
                  <a:noFill/>
                </a:ln>
                <a:solidFill>
                  <a:prstClr val="black"/>
                </a:solidFill>
                <a:effectLst/>
                <a:uLnTx/>
                <a:uFillTx/>
                <a:latin typeface="Calibri"/>
                <a:ea typeface="+mn-ea"/>
                <a:cs typeface="Calibri"/>
              </a:rPr>
              <a:t>, Log-In currently operates </a:t>
            </a:r>
            <a:r>
              <a:rPr kumimoji="0" lang="en-US" sz="1400" b="1" i="0" u="none" strike="noStrike" kern="1200" cap="none" spc="0" normalizeH="0" baseline="0" noProof="0">
                <a:ln>
                  <a:noFill/>
                </a:ln>
                <a:solidFill>
                  <a:prstClr val="black"/>
                </a:solidFill>
                <a:effectLst/>
                <a:uLnTx/>
                <a:uFillTx/>
                <a:latin typeface="Calibri"/>
                <a:ea typeface="+mn-ea"/>
                <a:cs typeface="Calibri"/>
              </a:rPr>
              <a:t>9 vessels </a:t>
            </a:r>
            <a:r>
              <a:rPr kumimoji="0" lang="en-US" sz="1400" b="0" i="0" u="none" strike="noStrike" kern="1200" cap="none" spc="0" normalizeH="0" baseline="0" noProof="0">
                <a:ln>
                  <a:noFill/>
                </a:ln>
                <a:solidFill>
                  <a:prstClr val="black"/>
                </a:solidFill>
                <a:effectLst/>
                <a:uLnTx/>
                <a:uFillTx/>
                <a:latin typeface="Calibri"/>
                <a:ea typeface="+mn-ea"/>
                <a:cs typeface="Calibri"/>
              </a:rPr>
              <a:t>along the Brazilian coast, interconnecting the main ports of Brazil, Argentina, Paraguay and Uruguay – from Manaus to Mercosur. In addition, Log-In offers:</a:t>
            </a:r>
            <a:endParaRPr lang="en-US" sz="1400" b="0" i="0" u="none" strike="noStrike" kern="1200" cap="none" spc="0" normalizeH="0" baseline="0" noProof="0">
              <a:ln>
                <a:noFill/>
              </a:ln>
              <a:solidFill>
                <a:prstClr val="black"/>
              </a:solidFill>
              <a:effectLst/>
              <a:uLnTx/>
              <a:uFillTx/>
              <a:latin typeface="Calibri"/>
              <a:ea typeface="Calibri"/>
              <a:cs typeface="Calibri"/>
            </a:endParaRPr>
          </a:p>
          <a:p>
            <a:pPr marL="229870" lvl="0" indent="-229870" algn="just">
              <a:spcBef>
                <a:spcPts val="0"/>
              </a:spcBef>
              <a:defRPr/>
            </a:pPr>
            <a:r>
              <a:rPr kumimoji="0" lang="en-US" sz="1400" b="1" i="0" u="none" strike="noStrike" kern="1200" cap="none" spc="0" normalizeH="0" baseline="0" noProof="0">
                <a:ln>
                  <a:noFill/>
                </a:ln>
                <a:solidFill>
                  <a:prstClr val="black"/>
                </a:solidFill>
                <a:effectLst/>
                <a:uLnTx/>
                <a:uFillTx/>
                <a:latin typeface="Calibri"/>
                <a:ea typeface="+mn-ea"/>
                <a:cs typeface="Calibri"/>
              </a:rPr>
              <a:t>Marine terminal services </a:t>
            </a:r>
            <a:r>
              <a:rPr kumimoji="0" lang="en-US" sz="1400" b="0" i="0" u="none" strike="noStrike" kern="1200" cap="none" spc="0" normalizeH="0" baseline="0" noProof="0">
                <a:ln>
                  <a:noFill/>
                </a:ln>
                <a:solidFill>
                  <a:prstClr val="black"/>
                </a:solidFill>
                <a:effectLst/>
                <a:uLnTx/>
                <a:uFillTx/>
                <a:latin typeface="Calibri"/>
                <a:ea typeface="+mn-ea"/>
                <a:cs typeface="Calibri"/>
              </a:rPr>
              <a:t>in the State of Espírito Santo through </a:t>
            </a:r>
            <a:r>
              <a:rPr kumimoji="0" lang="en-US" sz="1400" b="1" i="0" u="none" strike="noStrike" kern="1200" cap="none" spc="0" normalizeH="0" baseline="0" noProof="0">
                <a:ln>
                  <a:noFill/>
                </a:ln>
                <a:solidFill>
                  <a:prstClr val="black"/>
                </a:solidFill>
                <a:effectLst/>
                <a:uLnTx/>
                <a:uFillTx/>
                <a:latin typeface="Calibri"/>
                <a:ea typeface="+mn-ea"/>
                <a:cs typeface="Calibri"/>
              </a:rPr>
              <a:t>TVV</a:t>
            </a:r>
            <a:r>
              <a:rPr kumimoji="0" lang="en-US" sz="1400" b="0" i="0" u="none" strike="noStrike" kern="1200" cap="none" spc="0" normalizeH="0" baseline="0" noProof="0">
                <a:ln>
                  <a:noFill/>
                </a:ln>
                <a:solidFill>
                  <a:prstClr val="black"/>
                </a:solidFill>
                <a:effectLst/>
                <a:uLnTx/>
                <a:uFillTx/>
                <a:latin typeface="Calibri"/>
                <a:ea typeface="+mn-ea"/>
                <a:cs typeface="Calibri"/>
              </a:rPr>
              <a:t> (Vila Velha </a:t>
            </a:r>
            <a:r>
              <a:rPr lang="en-US" sz="1400">
                <a:solidFill>
                  <a:prstClr val="black"/>
                </a:solidFill>
                <a:cs typeface="Calibri"/>
              </a:rPr>
              <a:t>Terminal</a:t>
            </a:r>
            <a:r>
              <a:rPr kumimoji="0" lang="en-US" sz="1400" b="0" i="0" u="none" strike="noStrike" kern="1200" cap="none" spc="0" normalizeH="0" baseline="0" noProof="0">
                <a:ln>
                  <a:noFill/>
                </a:ln>
                <a:solidFill>
                  <a:prstClr val="black"/>
                </a:solidFill>
                <a:effectLst/>
                <a:uLnTx/>
                <a:uFillTx/>
                <a:latin typeface="Calibri"/>
                <a:ea typeface="+mn-ea"/>
                <a:cs typeface="Calibri"/>
              </a:rPr>
              <a:t>) </a:t>
            </a:r>
          </a:p>
          <a:p>
            <a:pPr marL="229870" marR="0" lvl="0" indent="-22987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US" sz="1400" b="1" i="0" u="none" strike="noStrike" kern="1200" cap="none" spc="0" normalizeH="0" baseline="0" noProof="0">
                <a:ln>
                  <a:noFill/>
                </a:ln>
                <a:solidFill>
                  <a:prstClr val="black"/>
                </a:solidFill>
                <a:effectLst/>
                <a:uLnTx/>
                <a:uFillTx/>
                <a:latin typeface="Calibri"/>
                <a:ea typeface="+mn-ea"/>
                <a:cs typeface="Calibri"/>
              </a:rPr>
              <a:t>Customized logistics solutions</a:t>
            </a:r>
            <a:r>
              <a:rPr kumimoji="0" lang="en-US" sz="1400" b="0" i="0" u="none" strike="noStrike" kern="1200" cap="none" spc="0" normalizeH="0" baseline="0" noProof="0">
                <a:ln>
                  <a:noFill/>
                </a:ln>
                <a:solidFill>
                  <a:prstClr val="black"/>
                </a:solidFill>
                <a:effectLst/>
                <a:uLnTx/>
                <a:uFillTx/>
                <a:latin typeface="Calibri"/>
                <a:ea typeface="+mn-ea"/>
                <a:cs typeface="Calibri"/>
              </a:rPr>
              <a:t>, offering multimodal warehousing and terminal operations.</a:t>
            </a:r>
            <a:endParaRPr lang="en-US" sz="1400" b="0" i="0" u="none" strike="noStrike" kern="1200" cap="none" spc="0" normalizeH="0" baseline="0" noProof="0">
              <a:ln>
                <a:noFill/>
              </a:ln>
              <a:solidFill>
                <a:prstClr val="black"/>
              </a:solidFill>
              <a:effectLst/>
              <a:uLnTx/>
              <a:uFillTx/>
              <a:latin typeface="Calibri"/>
              <a:ea typeface="Calibri"/>
              <a:cs typeface="Calibri"/>
            </a:endParaRPr>
          </a:p>
          <a:p>
            <a:pPr marL="229870" marR="0" lvl="0" indent="-22987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US" sz="1400" b="1" i="0" u="none" strike="noStrike" kern="1200" cap="none" spc="0" normalizeH="0" baseline="0" noProof="0">
                <a:ln>
                  <a:noFill/>
                </a:ln>
                <a:effectLst/>
                <a:uLnTx/>
                <a:uFillTx/>
                <a:latin typeface="Calibri"/>
                <a:ea typeface="+mn-ea"/>
                <a:cs typeface="Calibri"/>
              </a:rPr>
              <a:t>Road transportation </a:t>
            </a:r>
            <a:r>
              <a:rPr kumimoji="0" lang="en-US" sz="1400" i="0" u="none" strike="noStrike" kern="1200" cap="none" spc="0" normalizeH="0" baseline="0" noProof="0">
                <a:ln>
                  <a:noFill/>
                </a:ln>
                <a:effectLst/>
                <a:uLnTx/>
                <a:uFillTx/>
                <a:latin typeface="Calibri"/>
                <a:ea typeface="+mn-ea"/>
                <a:cs typeface="Calibri"/>
              </a:rPr>
              <a:t>(</a:t>
            </a:r>
            <a:r>
              <a:rPr kumimoji="0" lang="en-US" sz="1400" b="0" i="0" u="none" strike="noStrike" kern="1200" cap="none" spc="0" normalizeH="0" baseline="0" noProof="0">
                <a:ln>
                  <a:noFill/>
                </a:ln>
                <a:effectLst/>
                <a:uLnTx/>
                <a:uFillTx/>
                <a:latin typeface="Calibri"/>
                <a:ea typeface="+mn-ea"/>
                <a:cs typeface="Calibri"/>
              </a:rPr>
              <a:t>through </a:t>
            </a:r>
            <a:r>
              <a:rPr kumimoji="0" lang="en-US" sz="1400" b="1" i="0" u="none" strike="noStrike" kern="1200" cap="none" spc="0" normalizeH="0" baseline="0" noProof="0">
                <a:ln>
                  <a:noFill/>
                </a:ln>
                <a:effectLst/>
                <a:uLnTx/>
                <a:uFillTx/>
                <a:latin typeface="Calibri"/>
                <a:ea typeface="+mn-ea"/>
                <a:cs typeface="Calibri"/>
              </a:rPr>
              <a:t>Tecmar</a:t>
            </a:r>
            <a:r>
              <a:rPr kumimoji="0" lang="en-US" sz="1400" b="0" i="0" u="none" strike="noStrike" kern="1200" cap="none" spc="0" normalizeH="0" baseline="0" noProof="0">
                <a:ln>
                  <a:noFill/>
                </a:ln>
                <a:effectLst/>
                <a:uLnTx/>
                <a:uFillTx/>
                <a:latin typeface="Calibri"/>
                <a:ea typeface="+mn-ea"/>
                <a:cs typeface="Calibri"/>
              </a:rPr>
              <a:t> and </a:t>
            </a:r>
            <a:r>
              <a:rPr kumimoji="0" lang="en-US" sz="1400" b="1" i="0" u="none" strike="noStrike" kern="1200" cap="none" spc="0" normalizeH="0" baseline="0" noProof="0">
                <a:ln>
                  <a:noFill/>
                </a:ln>
                <a:effectLst/>
                <a:uLnTx/>
                <a:uFillTx/>
                <a:latin typeface="Calibri"/>
                <a:ea typeface="+mn-ea"/>
                <a:cs typeface="Calibri"/>
              </a:rPr>
              <a:t>Tecmar Norte</a:t>
            </a:r>
            <a:r>
              <a:rPr kumimoji="0" lang="en-US" sz="1400" i="0" u="none" strike="noStrike" kern="1200" cap="none" spc="0" normalizeH="0" baseline="0" noProof="0">
                <a:ln>
                  <a:noFill/>
                </a:ln>
                <a:effectLst/>
                <a:uLnTx/>
                <a:uFillTx/>
                <a:latin typeface="Calibri"/>
                <a:ea typeface="+mn-ea"/>
                <a:cs typeface="Calibri"/>
              </a:rPr>
              <a:t>)</a:t>
            </a:r>
            <a:endParaRPr lang="en-US" sz="1400" i="0" u="none" strike="noStrike" kern="1200" cap="none" spc="0" normalizeH="0" baseline="0" noProof="0">
              <a:ln>
                <a:noFill/>
              </a:ln>
              <a:effectLst/>
              <a:uLnTx/>
              <a:uFillTx/>
              <a:latin typeface="Calibri"/>
              <a:ea typeface="Calibri"/>
              <a:cs typeface="Calibri"/>
            </a:endParaRPr>
          </a:p>
          <a:p>
            <a:pPr marL="0" marR="0" lvl="0" indent="0" algn="l" defTabSz="720725"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400" b="0" i="0" u="none" strike="noStrike" kern="1200" cap="none" spc="0" normalizeH="0" baseline="0" noProof="0">
              <a:ln>
                <a:noFill/>
              </a:ln>
              <a:solidFill>
                <a:prstClr val="black"/>
              </a:solidFill>
              <a:effectLst/>
              <a:uLnTx/>
              <a:uFillTx/>
              <a:latin typeface="Calibri"/>
              <a:ea typeface="+mn-ea"/>
              <a:cs typeface="Calibri" pitchFamily="34" charset="0"/>
            </a:endParaRPr>
          </a:p>
          <a:p>
            <a:pPr marL="0" marR="0" lvl="0" indent="0" algn="l" defTabSz="720725"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400" b="0" i="0" u="none" strike="noStrike" kern="1200" cap="none" spc="0" normalizeH="0" baseline="0" noProof="0">
              <a:ln>
                <a:noFill/>
              </a:ln>
              <a:solidFill>
                <a:prstClr val="black"/>
              </a:solidFill>
              <a:effectLst/>
              <a:uLnTx/>
              <a:uFillTx/>
              <a:latin typeface="Calibri"/>
              <a:ea typeface="+mn-ea"/>
              <a:cs typeface="Calibri" pitchFamily="34" charset="0"/>
            </a:endParaRPr>
          </a:p>
        </p:txBody>
      </p:sp>
      <p:graphicFrame>
        <p:nvGraphicFramePr>
          <p:cNvPr id="6" name="Table 5">
            <a:extLst>
              <a:ext uri="{FF2B5EF4-FFF2-40B4-BE49-F238E27FC236}">
                <a16:creationId xmlns:a16="http://schemas.microsoft.com/office/drawing/2014/main" id="{A2A7EB23-D4E8-CF10-C9D8-0262A1A5C3A9}"/>
              </a:ext>
            </a:extLst>
          </p:cNvPr>
          <p:cNvGraphicFramePr>
            <a:graphicFrameLocks noGrp="1"/>
          </p:cNvGraphicFramePr>
          <p:nvPr/>
        </p:nvGraphicFramePr>
        <p:xfrm>
          <a:off x="315523" y="4818535"/>
          <a:ext cx="5632491" cy="975360"/>
        </p:xfrm>
        <a:graphic>
          <a:graphicData uri="http://schemas.openxmlformats.org/drawingml/2006/table">
            <a:tbl>
              <a:tblPr firstRow="1" bandRow="1">
                <a:tableStyleId>{2D5ABB26-0587-4C30-8999-92F81FD0307C}</a:tableStyleId>
              </a:tblPr>
              <a:tblGrid>
                <a:gridCol w="594793">
                  <a:extLst>
                    <a:ext uri="{9D8B030D-6E8A-4147-A177-3AD203B41FA5}">
                      <a16:colId xmlns:a16="http://schemas.microsoft.com/office/drawing/2014/main" val="254620857"/>
                    </a:ext>
                  </a:extLst>
                </a:gridCol>
                <a:gridCol w="635455">
                  <a:extLst>
                    <a:ext uri="{9D8B030D-6E8A-4147-A177-3AD203B41FA5}">
                      <a16:colId xmlns:a16="http://schemas.microsoft.com/office/drawing/2014/main" val="2782039171"/>
                    </a:ext>
                  </a:extLst>
                </a:gridCol>
                <a:gridCol w="642626">
                  <a:extLst>
                    <a:ext uri="{9D8B030D-6E8A-4147-A177-3AD203B41FA5}">
                      <a16:colId xmlns:a16="http://schemas.microsoft.com/office/drawing/2014/main" val="225698458"/>
                    </a:ext>
                  </a:extLst>
                </a:gridCol>
                <a:gridCol w="780836">
                  <a:extLst>
                    <a:ext uri="{9D8B030D-6E8A-4147-A177-3AD203B41FA5}">
                      <a16:colId xmlns:a16="http://schemas.microsoft.com/office/drawing/2014/main" val="1248992484"/>
                    </a:ext>
                  </a:extLst>
                </a:gridCol>
                <a:gridCol w="842481">
                  <a:extLst>
                    <a:ext uri="{9D8B030D-6E8A-4147-A177-3AD203B41FA5}">
                      <a16:colId xmlns:a16="http://schemas.microsoft.com/office/drawing/2014/main" val="2806424955"/>
                    </a:ext>
                  </a:extLst>
                </a:gridCol>
                <a:gridCol w="750013">
                  <a:extLst>
                    <a:ext uri="{9D8B030D-6E8A-4147-A177-3AD203B41FA5}">
                      <a16:colId xmlns:a16="http://schemas.microsoft.com/office/drawing/2014/main" val="1154007318"/>
                    </a:ext>
                  </a:extLst>
                </a:gridCol>
                <a:gridCol w="492125">
                  <a:extLst>
                    <a:ext uri="{9D8B030D-6E8A-4147-A177-3AD203B41FA5}">
                      <a16:colId xmlns:a16="http://schemas.microsoft.com/office/drawing/2014/main" val="391783639"/>
                    </a:ext>
                  </a:extLst>
                </a:gridCol>
                <a:gridCol w="894162">
                  <a:extLst>
                    <a:ext uri="{9D8B030D-6E8A-4147-A177-3AD203B41FA5}">
                      <a16:colId xmlns:a16="http://schemas.microsoft.com/office/drawing/2014/main" val="845024351"/>
                    </a:ext>
                  </a:extLst>
                </a:gridCol>
              </a:tblGrid>
              <a:tr h="0">
                <a:tc>
                  <a:txBody>
                    <a:bodyPr/>
                    <a:lstStyle/>
                    <a:p>
                      <a:pPr algn="ctr"/>
                      <a:r>
                        <a:rPr lang="en-GB" sz="1600" b="0">
                          <a:solidFill>
                            <a:schemeClr val="tx1"/>
                          </a:solidFill>
                          <a:latin typeface="+mj-lt"/>
                        </a:rPr>
                        <a:t>9+</a:t>
                      </a:r>
                    </a:p>
                  </a:txBody>
                  <a:tcPr marL="45720" marR="45720"/>
                </a:tc>
                <a:tc>
                  <a:txBody>
                    <a:bodyPr/>
                    <a:lstStyle/>
                    <a:p>
                      <a:pPr algn="ctr"/>
                      <a:r>
                        <a:rPr lang="en-US" sz="1600" b="1" kern="1200">
                          <a:solidFill>
                            <a:schemeClr val="tx1"/>
                          </a:solidFill>
                          <a:latin typeface="+mj-lt"/>
                          <a:ea typeface="+mn-ea"/>
                          <a:cs typeface="+mn-cs"/>
                        </a:rPr>
                        <a:t>1.3K</a:t>
                      </a:r>
                      <a:endParaRPr lang="en-GB" sz="1600" b="1" kern="1200">
                        <a:solidFill>
                          <a:schemeClr val="tx1"/>
                        </a:solidFill>
                        <a:latin typeface="+mj-lt"/>
                        <a:ea typeface="+mn-ea"/>
                        <a:cs typeface="+mn-cs"/>
                      </a:endParaRPr>
                    </a:p>
                  </a:txBody>
                  <a:tcPr marL="45720" marR="45720"/>
                </a:tc>
                <a:tc>
                  <a:txBody>
                    <a:bodyPr/>
                    <a:lstStyle/>
                    <a:p>
                      <a:pPr algn="ctr"/>
                      <a:r>
                        <a:rPr lang="en-US" sz="1600" b="1">
                          <a:solidFill>
                            <a:schemeClr val="tx1"/>
                          </a:solidFill>
                          <a:latin typeface="+mj-lt"/>
                        </a:rPr>
                        <a:t>1</a:t>
                      </a:r>
                      <a:endParaRPr lang="en-GB" sz="1600" b="1">
                        <a:solidFill>
                          <a:schemeClr val="tx1"/>
                        </a:solidFill>
                        <a:latin typeface="+mj-lt"/>
                      </a:endParaRPr>
                    </a:p>
                  </a:txBody>
                  <a:tcPr marL="45720" marR="45720"/>
                </a:tc>
                <a:tc>
                  <a:txBody>
                    <a:bodyPr/>
                    <a:lstStyle/>
                    <a:p>
                      <a:pPr algn="ctr"/>
                      <a:r>
                        <a:rPr lang="en-GB" sz="1600" b="1">
                          <a:solidFill>
                            <a:schemeClr val="tx1"/>
                          </a:solidFill>
                          <a:latin typeface="+mj-lt"/>
                        </a:rPr>
                        <a:t>1</a:t>
                      </a:r>
                    </a:p>
                  </a:txBody>
                  <a:tcPr marL="45720" marR="45720"/>
                </a:tc>
                <a:tc>
                  <a:txBody>
                    <a:bodyPr/>
                    <a:lstStyle/>
                    <a:p>
                      <a:pPr algn="ctr"/>
                      <a:r>
                        <a:rPr lang="en-GB" sz="1600" b="1">
                          <a:solidFill>
                            <a:schemeClr val="tx1"/>
                          </a:solidFill>
                          <a:latin typeface="+mj-lt"/>
                        </a:rPr>
                        <a:t>50</a:t>
                      </a:r>
                    </a:p>
                  </a:txBody>
                  <a:tcPr marL="45720" marR="45720" marB="0"/>
                </a:tc>
                <a:tc>
                  <a:txBody>
                    <a:bodyPr/>
                    <a:lstStyle/>
                    <a:p>
                      <a:pPr algn="ctr"/>
                      <a:r>
                        <a:rPr lang="en-GB" sz="1600" b="1">
                          <a:solidFill>
                            <a:schemeClr val="tx1"/>
                          </a:solidFill>
                          <a:latin typeface="+mj-lt"/>
                        </a:rPr>
                        <a:t>24K </a:t>
                      </a:r>
                      <a:r>
                        <a:rPr lang="en-GB" sz="1200" b="1">
                          <a:solidFill>
                            <a:schemeClr val="tx1"/>
                          </a:solidFill>
                          <a:latin typeface="+mj-lt"/>
                        </a:rPr>
                        <a:t>TEUs</a:t>
                      </a:r>
                      <a:endParaRPr lang="en-GB" sz="1600" b="1">
                        <a:solidFill>
                          <a:schemeClr val="tx1"/>
                        </a:solidFill>
                        <a:latin typeface="+mj-lt"/>
                      </a:endParaRPr>
                    </a:p>
                  </a:txBody>
                  <a:tcPr marL="45720" marR="45720" marB="0"/>
                </a:tc>
                <a:tc>
                  <a:txBody>
                    <a:bodyPr/>
                    <a:lstStyle/>
                    <a:p>
                      <a:pPr algn="ctr"/>
                      <a:r>
                        <a:rPr lang="en-GB" sz="1600" b="1">
                          <a:solidFill>
                            <a:schemeClr val="tx1"/>
                          </a:solidFill>
                          <a:latin typeface="+mj-lt"/>
                        </a:rPr>
                        <a:t>34</a:t>
                      </a:r>
                    </a:p>
                  </a:txBody>
                  <a:tcPr marL="45720" marR="45720"/>
                </a:tc>
                <a:tc>
                  <a:txBody>
                    <a:bodyPr/>
                    <a:lstStyle/>
                    <a:p>
                      <a:pPr algn="ctr"/>
                      <a:r>
                        <a:rPr lang="en-GB" sz="1600" b="1">
                          <a:solidFill>
                            <a:schemeClr val="tx1"/>
                          </a:solidFill>
                          <a:latin typeface="+mj-lt"/>
                        </a:rPr>
                        <a:t>3K+</a:t>
                      </a:r>
                    </a:p>
                  </a:txBody>
                  <a:tcPr marL="45720" marR="45720"/>
                </a:tc>
                <a:extLst>
                  <a:ext uri="{0D108BD9-81ED-4DB2-BD59-A6C34878D82A}">
                    <a16:rowId xmlns:a16="http://schemas.microsoft.com/office/drawing/2014/main" val="2227445117"/>
                  </a:ext>
                </a:extLst>
              </a:tr>
              <a:tr h="370840">
                <a:tc>
                  <a:txBody>
                    <a:bodyPr/>
                    <a:lstStyle/>
                    <a:p>
                      <a:pPr algn="ctr"/>
                      <a:r>
                        <a:rPr lang="en-GB" sz="1100">
                          <a:solidFill>
                            <a:schemeClr val="tx1"/>
                          </a:solidFill>
                        </a:rPr>
                        <a:t>VESSELS</a:t>
                      </a:r>
                    </a:p>
                  </a:txBody>
                  <a:tcPr marL="0" marR="0" marT="0" marB="0"/>
                </a:tc>
                <a:tc>
                  <a:txBody>
                    <a:bodyPr/>
                    <a:lstStyle/>
                    <a:p>
                      <a:pPr algn="ctr"/>
                      <a:r>
                        <a:rPr lang="en-GB" sz="1100">
                          <a:solidFill>
                            <a:schemeClr val="tx1"/>
                          </a:solidFill>
                        </a:rPr>
                        <a:t>VEHICLES</a:t>
                      </a: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kumimoji="0" lang="en-US" sz="1100" b="0" i="0" u="none" strike="noStrike" kern="1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Arial" panose="020B0604020202020204" pitchFamily="34" charset="0"/>
                        </a:rPr>
                        <a:t>PORT TERMINAL</a:t>
                      </a:r>
                    </a:p>
                  </a:txBody>
                  <a:tcPr marL="0" marR="0" marT="0" marB="0"/>
                </a:tc>
                <a:tc>
                  <a:txBody>
                    <a:bodyPr/>
                    <a:lstStyle/>
                    <a:p>
                      <a:pPr algn="ctr"/>
                      <a:r>
                        <a:rPr lang="en-GB" sz="1100">
                          <a:solidFill>
                            <a:schemeClr val="tx1"/>
                          </a:solidFill>
                        </a:rPr>
                        <a:t>INTERMODAL TERMINAL</a:t>
                      </a:r>
                    </a:p>
                  </a:txBody>
                  <a:tcPr marL="0" marR="0" marT="0" marB="0"/>
                </a:tc>
                <a:tc>
                  <a:txBody>
                    <a:bodyPr/>
                    <a:lstStyle/>
                    <a:p>
                      <a:pPr algn="ctr"/>
                      <a:r>
                        <a:rPr lang="en-GB" sz="1100">
                          <a:solidFill>
                            <a:schemeClr val="tx1"/>
                          </a:solidFill>
                        </a:rPr>
                        <a:t>WAREHOUSES ACROSS BRAZIL</a:t>
                      </a:r>
                    </a:p>
                  </a:txBody>
                  <a:tcPr marL="0" marR="0" marT="0" marB="0"/>
                </a:tc>
                <a:tc>
                  <a:txBody>
                    <a:bodyPr/>
                    <a:lstStyle/>
                    <a:p>
                      <a:pPr algn="ctr"/>
                      <a:r>
                        <a:rPr lang="en-GB" sz="1100">
                          <a:solidFill>
                            <a:schemeClr val="tx1"/>
                          </a:solidFill>
                        </a:rPr>
                        <a:t>MARITIME TRANSPORT CAPACITY</a:t>
                      </a:r>
                    </a:p>
                  </a:txBody>
                  <a:tcPr marL="0" marR="0" marT="0" marB="0"/>
                </a:tc>
                <a:tc>
                  <a:txBody>
                    <a:bodyPr/>
                    <a:lstStyle/>
                    <a:p>
                      <a:pPr algn="ctr"/>
                      <a:r>
                        <a:rPr lang="en-GB" sz="1100">
                          <a:solidFill>
                            <a:schemeClr val="tx1"/>
                          </a:solidFill>
                        </a:rPr>
                        <a:t>OFFICES</a:t>
                      </a:r>
                    </a:p>
                  </a:txBody>
                  <a:tcPr marL="0" marR="0" marT="0" marB="0"/>
                </a:tc>
                <a:tc>
                  <a:txBody>
                    <a:bodyPr/>
                    <a:lstStyle/>
                    <a:p>
                      <a:pPr algn="ctr"/>
                      <a:r>
                        <a:rPr lang="en-GB" sz="1100">
                          <a:solidFill>
                            <a:schemeClr val="tx1"/>
                          </a:solidFill>
                        </a:rPr>
                        <a:t>EMPLOYEES</a:t>
                      </a:r>
                    </a:p>
                  </a:txBody>
                  <a:tcPr marL="0" marR="0" marT="0" marB="0"/>
                </a:tc>
                <a:extLst>
                  <a:ext uri="{0D108BD9-81ED-4DB2-BD59-A6C34878D82A}">
                    <a16:rowId xmlns:a16="http://schemas.microsoft.com/office/drawing/2014/main" val="845311250"/>
                  </a:ext>
                </a:extLst>
              </a:tr>
            </a:tbl>
          </a:graphicData>
        </a:graphic>
      </p:graphicFrame>
      <p:sp>
        <p:nvSpPr>
          <p:cNvPr id="8" name="TextBox 7">
            <a:extLst>
              <a:ext uri="{FF2B5EF4-FFF2-40B4-BE49-F238E27FC236}">
                <a16:creationId xmlns:a16="http://schemas.microsoft.com/office/drawing/2014/main" id="{EA8E017D-9B46-84CF-0FDF-BA9C1BFD0139}"/>
              </a:ext>
            </a:extLst>
          </p:cNvPr>
          <p:cNvSpPr txBox="1"/>
          <p:nvPr/>
        </p:nvSpPr>
        <p:spPr>
          <a:xfrm>
            <a:off x="320011" y="4424322"/>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sp>
        <p:nvSpPr>
          <p:cNvPr id="4" name="Rectangle 3">
            <a:extLst>
              <a:ext uri="{FF2B5EF4-FFF2-40B4-BE49-F238E27FC236}">
                <a16:creationId xmlns:a16="http://schemas.microsoft.com/office/drawing/2014/main" id="{E2323D08-3FE3-F51F-CCFB-C53B77C87406}"/>
              </a:ext>
            </a:extLst>
          </p:cNvPr>
          <p:cNvSpPr/>
          <p:nvPr/>
        </p:nvSpPr>
        <p:spPr>
          <a:xfrm>
            <a:off x="5654260" y="5930347"/>
            <a:ext cx="1060173" cy="6736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2" name="Picture 8">
            <a:extLst>
              <a:ext uri="{FF2B5EF4-FFF2-40B4-BE49-F238E27FC236}">
                <a16:creationId xmlns:a16="http://schemas.microsoft.com/office/drawing/2014/main" id="{11601E30-8AE1-1721-7634-41B138EA24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9087" y="5793895"/>
            <a:ext cx="2142149" cy="1035078"/>
          </a:xfrm>
          <a:prstGeom prst="rect">
            <a:avLst/>
          </a:prstGeom>
        </p:spPr>
      </p:pic>
      <p:grpSp>
        <p:nvGrpSpPr>
          <p:cNvPr id="16" name="Group 15">
            <a:extLst>
              <a:ext uri="{FF2B5EF4-FFF2-40B4-BE49-F238E27FC236}">
                <a16:creationId xmlns:a16="http://schemas.microsoft.com/office/drawing/2014/main" id="{ACBD5DF8-1653-3A3C-92F6-1B405C804919}"/>
              </a:ext>
            </a:extLst>
          </p:cNvPr>
          <p:cNvGrpSpPr/>
          <p:nvPr/>
        </p:nvGrpSpPr>
        <p:grpSpPr>
          <a:xfrm>
            <a:off x="6095999" y="1401838"/>
            <a:ext cx="5675401" cy="3675773"/>
            <a:chOff x="6096000" y="1337992"/>
            <a:chExt cx="6096000" cy="3948182"/>
          </a:xfrm>
        </p:grpSpPr>
        <p:pic>
          <p:nvPicPr>
            <p:cNvPr id="17" name="Imagem 33">
              <a:extLst>
                <a:ext uri="{FF2B5EF4-FFF2-40B4-BE49-F238E27FC236}">
                  <a16:creationId xmlns:a16="http://schemas.microsoft.com/office/drawing/2014/main" id="{38DEB2C0-589B-26FD-0F11-0E9DE86DF3E8}"/>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100798" y="3420575"/>
              <a:ext cx="2348194" cy="1865599"/>
            </a:xfrm>
            <a:prstGeom prst="rect">
              <a:avLst/>
            </a:prstGeom>
          </p:spPr>
        </p:pic>
        <p:pic>
          <p:nvPicPr>
            <p:cNvPr id="18" name="Imagem 40">
              <a:extLst>
                <a:ext uri="{FF2B5EF4-FFF2-40B4-BE49-F238E27FC236}">
                  <a16:creationId xmlns:a16="http://schemas.microsoft.com/office/drawing/2014/main" id="{FF2A885A-F41C-5A2C-5EF1-7105EF2EB459}"/>
                </a:ext>
              </a:extLst>
            </p:cNvPr>
            <p:cNvPicPr>
              <a:picLocks noChangeAspect="1"/>
            </p:cNvPicPr>
            <p:nvPr/>
          </p:nvPicPr>
          <p:blipFill>
            <a:blip r:embed="rId6" cstate="print">
              <a:extLst>
                <a:ext uri="{28A0092B-C50C-407E-A947-70E740481C1C}">
                  <a14:useLocalDpi xmlns:a14="http://schemas.microsoft.com/office/drawing/2010/main" val="0"/>
                </a:ext>
              </a:extLst>
            </a:blip>
            <a:srcRect r="-1129"/>
            <a:stretch/>
          </p:blipFill>
          <p:spPr>
            <a:xfrm>
              <a:off x="6096000" y="1337992"/>
              <a:ext cx="2338783" cy="2239363"/>
            </a:xfrm>
            <a:prstGeom prst="rect">
              <a:avLst/>
            </a:prstGeom>
          </p:spPr>
        </p:pic>
        <p:pic>
          <p:nvPicPr>
            <p:cNvPr id="20" name="Picture 19">
              <a:extLst>
                <a:ext uri="{FF2B5EF4-FFF2-40B4-BE49-F238E27FC236}">
                  <a16:creationId xmlns:a16="http://schemas.microsoft.com/office/drawing/2014/main" id="{CF31C76D-DAEF-DD6B-38AE-7AD11391CB3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8332566" y="1337992"/>
              <a:ext cx="3859434" cy="3948182"/>
            </a:xfrm>
            <a:prstGeom prst="rect">
              <a:avLst/>
            </a:prstGeom>
          </p:spPr>
        </p:pic>
      </p:grpSp>
    </p:spTree>
    <p:extLst>
      <p:ext uri="{BB962C8B-B14F-4D97-AF65-F5344CB8AC3E}">
        <p14:creationId xmlns:p14="http://schemas.microsoft.com/office/powerpoint/2010/main" val="1387225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62F492-F5B6-98E6-166A-5329895F792F}"/>
              </a:ext>
            </a:extLst>
          </p:cNvPr>
          <p:cNvSpPr>
            <a:spLocks noGrp="1"/>
          </p:cNvSpPr>
          <p:nvPr>
            <p:ph idx="1"/>
          </p:nvPr>
        </p:nvSpPr>
        <p:spPr/>
        <p:txBody>
          <a:bodyPr>
            <a:normAutofit/>
          </a:bodyPr>
          <a:lstStyle/>
          <a:p>
            <a:pPr marL="0" marR="0" lvl="0" indent="0" algn="l" defTabSz="72072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b="0" i="0" u="none" strike="noStrike" kern="1200" cap="none" spc="0" baseline="0">
                <a:solidFill>
                  <a:srgbClr val="333333"/>
                </a:solidFill>
                <a:uFillTx/>
                <a:latin typeface="Calibri"/>
                <a:cs typeface="Calibri" pitchFamily="34"/>
              </a:rPr>
              <a:t>Since 1970, Mr. Gianluigi Aponte has led MSC from its humble one-vessel-operation beginnings, into its current status as a world leader in global container shipping.</a:t>
            </a:r>
          </a:p>
          <a:p>
            <a:pPr marL="0" marR="0" lvl="0" indent="0" algn="l" defTabSz="72072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b="0" i="0" u="none" strike="noStrike" kern="1200" cap="none" spc="0" baseline="0">
                <a:solidFill>
                  <a:srgbClr val="333333"/>
                </a:solidFill>
                <a:uFillTx/>
                <a:latin typeface="Calibri"/>
                <a:cs typeface="Calibri" pitchFamily="34"/>
              </a:rPr>
              <a:t>The company has seen exponential growth in terms of both volume and fleet capacity, and now serves millions of customers globally, with a much respected 365 day a year operation. </a:t>
            </a:r>
          </a:p>
          <a:p>
            <a:pPr marL="0" indent="0" defTabSz="720720">
              <a:spcBef>
                <a:spcPts val="600"/>
              </a:spcBef>
              <a:buNone/>
              <a:defRPr sz="1800" b="0" i="0" u="none" strike="noStrike" kern="0" cap="none" spc="0" baseline="0">
                <a:solidFill>
                  <a:srgbClr val="000000"/>
                </a:solidFill>
                <a:uFillTx/>
              </a:defRPr>
            </a:pPr>
            <a:r>
              <a:rPr kumimoji="0" lang="en-US" b="0" i="0" u="none" strike="noStrike" kern="1200" cap="none" spc="0" normalizeH="0" baseline="0" noProof="0">
                <a:ln>
                  <a:noFill/>
                </a:ln>
                <a:solidFill>
                  <a:schemeClr val="tx1"/>
                </a:solidFill>
                <a:effectLst/>
                <a:uLnTx/>
                <a:uFillTx/>
                <a:latin typeface="Calibri"/>
                <a:ea typeface="+mn-ea"/>
                <a:cs typeface="Calibri" pitchFamily="34" charset="0"/>
              </a:rPr>
              <a:t>Despite the constant shipping industry consolidation, MSC remains an independent and privately owned company. Our stability allows us to build long-term relationships</a:t>
            </a:r>
            <a:r>
              <a:rPr lang="en-US">
                <a:solidFill>
                  <a:schemeClr val="tx1"/>
                </a:solidFill>
                <a:latin typeface="Calibri"/>
              </a:rPr>
              <a:t> </a:t>
            </a:r>
            <a:r>
              <a:rPr kumimoji="0" lang="en-US" b="0" i="0" u="none" strike="noStrike" kern="1200" cap="none" spc="0" normalizeH="0" baseline="0" noProof="0">
                <a:ln>
                  <a:noFill/>
                </a:ln>
                <a:solidFill>
                  <a:schemeClr val="tx1"/>
                </a:solidFill>
                <a:effectLst/>
                <a:uLnTx/>
                <a:uFillTx/>
                <a:latin typeface="Calibri"/>
                <a:ea typeface="+mn-ea"/>
                <a:cs typeface="Calibri" pitchFamily="34" charset="0"/>
              </a:rPr>
              <a:t>with all our customers.</a:t>
            </a:r>
          </a:p>
          <a:p>
            <a:pPr marL="0" marR="0" lvl="0" indent="0" algn="l" defTabSz="720720" rtl="0" fontAlgn="auto" hangingPunct="1">
              <a:lnSpc>
                <a:spcPct val="100000"/>
              </a:lnSpc>
              <a:spcBef>
                <a:spcPts val="600"/>
              </a:spcBef>
              <a:spcAft>
                <a:spcPts val="0"/>
              </a:spcAft>
              <a:buNone/>
              <a:tabLst/>
              <a:defRPr sz="1800" b="0" i="0" u="none" strike="noStrike" kern="0" cap="none" spc="0" baseline="0">
                <a:solidFill>
                  <a:srgbClr val="000000"/>
                </a:solidFill>
                <a:uFillTx/>
              </a:defRPr>
            </a:pPr>
            <a:r>
              <a:rPr lang="en-US" b="0" i="0" u="none" strike="noStrike" kern="1200" cap="none" spc="0" baseline="0">
                <a:solidFill>
                  <a:srgbClr val="333333"/>
                </a:solidFill>
                <a:uFillTx/>
                <a:latin typeface="Calibri"/>
                <a:cs typeface="Calibri" pitchFamily="34"/>
              </a:rPr>
              <a:t>Today, the Group employs over 200,000 people around the world.</a:t>
            </a:r>
          </a:p>
          <a:p>
            <a:pPr marL="0" indent="0">
              <a:buNone/>
            </a:pPr>
            <a:endParaRPr lang="en-CH"/>
          </a:p>
        </p:txBody>
      </p:sp>
      <p:sp>
        <p:nvSpPr>
          <p:cNvPr id="5" name="Footer Placeholder 4">
            <a:extLst>
              <a:ext uri="{FF2B5EF4-FFF2-40B4-BE49-F238E27FC236}">
                <a16:creationId xmlns:a16="http://schemas.microsoft.com/office/drawing/2014/main" id="{21BFCE4A-1742-2227-A12F-0661805BFE59}"/>
              </a:ext>
            </a:extLst>
          </p:cNvPr>
          <p:cNvSpPr>
            <a:spLocks noGrp="1"/>
          </p:cNvSpPr>
          <p:nvPr>
            <p:ph type="ftr" sz="quarter" idx="3"/>
          </p:nvPr>
        </p:nvSpPr>
        <p:spPr/>
        <p:txBody>
          <a:bodyPr/>
          <a:lstStyle/>
          <a:p>
            <a:r>
              <a:rPr lang="en-US"/>
              <a:t>© Copyright MSC Mediterranean Shipping Company SA</a:t>
            </a:r>
          </a:p>
        </p:txBody>
      </p:sp>
      <p:sp>
        <p:nvSpPr>
          <p:cNvPr id="12" name="Slide Number Placeholder 11">
            <a:extLst>
              <a:ext uri="{FF2B5EF4-FFF2-40B4-BE49-F238E27FC236}">
                <a16:creationId xmlns:a16="http://schemas.microsoft.com/office/drawing/2014/main" id="{75327A43-4839-4074-8B23-4DE1AC0F0D52}"/>
              </a:ext>
            </a:extLst>
          </p:cNvPr>
          <p:cNvSpPr>
            <a:spLocks noGrp="1"/>
          </p:cNvSpPr>
          <p:nvPr>
            <p:ph type="sldNum" sz="quarter" idx="4"/>
          </p:nvPr>
        </p:nvSpPr>
        <p:spPr/>
        <p:txBody>
          <a:bodyPr/>
          <a:lstStyle/>
          <a:p>
            <a:pPr lvl="0"/>
            <a:fld id="{5C4C0152-22E2-4139-90E3-8E1C0FC10FFA}" type="slidenum">
              <a:rPr lang="en-GB" smtClean="0"/>
              <a:t>2</a:t>
            </a:fld>
            <a:endParaRPr lang="en-GB"/>
          </a:p>
        </p:txBody>
      </p:sp>
      <p:sp>
        <p:nvSpPr>
          <p:cNvPr id="2" name="Titolo 1">
            <a:extLst>
              <a:ext uri="{FF2B5EF4-FFF2-40B4-BE49-F238E27FC236}">
                <a16:creationId xmlns:a16="http://schemas.microsoft.com/office/drawing/2014/main" id="{C7DB28B2-0656-44EC-AE81-01BA98CF232F}"/>
              </a:ext>
            </a:extLst>
          </p:cNvPr>
          <p:cNvSpPr txBox="1">
            <a:spLocks noGrp="1"/>
          </p:cNvSpPr>
          <p:nvPr>
            <p:ph type="title"/>
          </p:nvPr>
        </p:nvSpPr>
        <p:spPr/>
        <p:txBody>
          <a:bodyPr/>
          <a:lstStyle/>
          <a:p>
            <a:r>
              <a:rPr lang="en-GB">
                <a:latin typeface="Arial Black"/>
              </a:rPr>
              <a:t>A FAMILY COMPANY</a:t>
            </a:r>
            <a:endParaRPr lang="en-US"/>
          </a:p>
        </p:txBody>
      </p:sp>
      <p:grpSp>
        <p:nvGrpSpPr>
          <p:cNvPr id="6" name="Group 14">
            <a:extLst>
              <a:ext uri="{FF2B5EF4-FFF2-40B4-BE49-F238E27FC236}">
                <a16:creationId xmlns:a16="http://schemas.microsoft.com/office/drawing/2014/main" id="{2A320548-4D6E-44CE-B47F-E59052049A21}"/>
              </a:ext>
            </a:extLst>
          </p:cNvPr>
          <p:cNvGrpSpPr/>
          <p:nvPr/>
        </p:nvGrpSpPr>
        <p:grpSpPr>
          <a:xfrm>
            <a:off x="5836907" y="1229478"/>
            <a:ext cx="5939815" cy="3710420"/>
            <a:chOff x="5836907" y="1229478"/>
            <a:chExt cx="5939815" cy="3710420"/>
          </a:xfrm>
        </p:grpSpPr>
        <p:sp>
          <p:nvSpPr>
            <p:cNvPr id="7" name="TextBox 16">
              <a:extLst>
                <a:ext uri="{FF2B5EF4-FFF2-40B4-BE49-F238E27FC236}">
                  <a16:creationId xmlns:a16="http://schemas.microsoft.com/office/drawing/2014/main" id="{0A2DA3AC-9C7C-42C2-BE2B-47D63E47CAE8}"/>
                </a:ext>
              </a:extLst>
            </p:cNvPr>
            <p:cNvSpPr txBox="1"/>
            <p:nvPr/>
          </p:nvSpPr>
          <p:spPr>
            <a:xfrm>
              <a:off x="9397992" y="4509015"/>
              <a:ext cx="2378729" cy="43088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100" b="1" i="0" u="none" strike="noStrike" kern="1200" cap="none" spc="0" baseline="0">
                  <a:solidFill>
                    <a:srgbClr val="222221"/>
                  </a:solidFill>
                  <a:uFillTx/>
                  <a:latin typeface="Calibri"/>
                </a:rPr>
                <a:t>Mrs. Alexa Aponte Vago</a:t>
              </a:r>
              <a:br>
                <a:rPr lang="en-GB" sz="1100" b="1" i="0" u="none" strike="noStrike" kern="1200" cap="none" spc="0" baseline="0">
                  <a:solidFill>
                    <a:srgbClr val="222221"/>
                  </a:solidFill>
                  <a:uFillTx/>
                  <a:latin typeface="Calibri"/>
                </a:rPr>
              </a:br>
              <a:r>
                <a:rPr lang="en-GB" sz="1100" b="1" i="0" u="none" strike="noStrike" kern="1200" cap="none" spc="0" baseline="0">
                  <a:solidFill>
                    <a:srgbClr val="222221"/>
                  </a:solidFill>
                  <a:uFillTx/>
                  <a:latin typeface="Calibri"/>
                </a:rPr>
                <a:t>Group Chief Financial Officer</a:t>
              </a:r>
            </a:p>
          </p:txBody>
        </p:sp>
        <p:sp>
          <p:nvSpPr>
            <p:cNvPr id="8" name="Rectangle 17">
              <a:extLst>
                <a:ext uri="{FF2B5EF4-FFF2-40B4-BE49-F238E27FC236}">
                  <a16:creationId xmlns:a16="http://schemas.microsoft.com/office/drawing/2014/main" id="{9A10A1BB-FFDC-47D3-B31E-46B4ECA42A02}"/>
                </a:ext>
              </a:extLst>
            </p:cNvPr>
            <p:cNvSpPr/>
            <p:nvPr/>
          </p:nvSpPr>
          <p:spPr>
            <a:xfrm>
              <a:off x="7816602" y="4509015"/>
              <a:ext cx="1883856" cy="430883"/>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100" b="1" i="0" u="none" strike="noStrike" kern="1200" cap="none" spc="0" baseline="0">
                  <a:solidFill>
                    <a:srgbClr val="222221"/>
                  </a:solidFill>
                  <a:uFillTx/>
                  <a:latin typeface="Calibri"/>
                </a:rPr>
                <a:t>Capt. Gianluigi Aponte</a:t>
              </a:r>
              <a:br>
                <a:rPr lang="en-GB" sz="1100" b="1" i="0" u="none" strike="noStrike" kern="1200" cap="none" spc="0" baseline="0">
                  <a:solidFill>
                    <a:srgbClr val="222221"/>
                  </a:solidFill>
                  <a:uFillTx/>
                  <a:latin typeface="Calibri"/>
                </a:rPr>
              </a:br>
              <a:r>
                <a:rPr lang="en-GB" sz="1100" b="1" i="0" u="none" strike="noStrike" kern="1200" cap="none" spc="0" baseline="0">
                  <a:solidFill>
                    <a:srgbClr val="222221"/>
                  </a:solidFill>
                  <a:uFillTx/>
                  <a:latin typeface="Calibri"/>
                </a:rPr>
                <a:t>Group Chairman</a:t>
              </a:r>
            </a:p>
          </p:txBody>
        </p:sp>
        <p:sp>
          <p:nvSpPr>
            <p:cNvPr id="9" name="Rectangle 18">
              <a:extLst>
                <a:ext uri="{FF2B5EF4-FFF2-40B4-BE49-F238E27FC236}">
                  <a16:creationId xmlns:a16="http://schemas.microsoft.com/office/drawing/2014/main" id="{CE010865-AAD1-4696-8247-EE5D41F11464}"/>
                </a:ext>
              </a:extLst>
            </p:cNvPr>
            <p:cNvSpPr/>
            <p:nvPr/>
          </p:nvSpPr>
          <p:spPr>
            <a:xfrm>
              <a:off x="5836907" y="4509015"/>
              <a:ext cx="2294449" cy="430883"/>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100" b="1" i="0" u="none" strike="noStrike" kern="1200" cap="none" spc="0" baseline="0">
                  <a:solidFill>
                    <a:srgbClr val="222221"/>
                  </a:solidFill>
                  <a:uFillTx/>
                  <a:latin typeface="Calibri"/>
                </a:rPr>
                <a:t>Mr. Diego Aponte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100" b="1" i="0" u="none" strike="noStrike" kern="1200" cap="none" spc="0" baseline="0">
                  <a:solidFill>
                    <a:srgbClr val="222221"/>
                  </a:solidFill>
                  <a:uFillTx/>
                  <a:latin typeface="Calibri"/>
                </a:rPr>
                <a:t>Group President</a:t>
              </a:r>
            </a:p>
          </p:txBody>
        </p:sp>
        <p:pic>
          <p:nvPicPr>
            <p:cNvPr id="10" name="Picture 19">
              <a:hlinkClick r:id="rId2"/>
              <a:extLst>
                <a:ext uri="{FF2B5EF4-FFF2-40B4-BE49-F238E27FC236}">
                  <a16:creationId xmlns:a16="http://schemas.microsoft.com/office/drawing/2014/main" id="{34D648CE-B8D0-448B-9AFE-0FC338954FA4}"/>
                </a:ext>
              </a:extLst>
            </p:cNvPr>
            <p:cNvPicPr>
              <a:picLocks noChangeAspect="1"/>
            </p:cNvPicPr>
            <p:nvPr/>
          </p:nvPicPr>
          <p:blipFill rotWithShape="1">
            <a:blip r:embed="rId3"/>
            <a:srcRect l="5892"/>
            <a:stretch/>
          </p:blipFill>
          <p:spPr>
            <a:xfrm>
              <a:off x="6096000" y="1229478"/>
              <a:ext cx="5680722" cy="3222217"/>
            </a:xfrm>
            <a:prstGeom prst="rect">
              <a:avLst/>
            </a:prstGeom>
            <a:noFill/>
            <a:ln cap="flat">
              <a:noFill/>
            </a:ln>
          </p:spPr>
        </p:pic>
      </p:grpSp>
      <p:sp>
        <p:nvSpPr>
          <p:cNvPr id="4" name="TextBox 3">
            <a:extLst>
              <a:ext uri="{FF2B5EF4-FFF2-40B4-BE49-F238E27FC236}">
                <a16:creationId xmlns:a16="http://schemas.microsoft.com/office/drawing/2014/main" id="{0D672FD6-409C-1E74-C014-96B8AB3198CF}"/>
              </a:ext>
            </a:extLst>
          </p:cNvPr>
          <p:cNvSpPr txBox="1"/>
          <p:nvPr/>
        </p:nvSpPr>
        <p:spPr>
          <a:xfrm>
            <a:off x="3061166" y="5247780"/>
            <a:ext cx="6069667" cy="536137"/>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Black"/>
                <a:ea typeface="+mn-ea"/>
                <a:cs typeface="+mn-cs"/>
              </a:rPr>
              <a:t>“</a:t>
            </a:r>
            <a:r>
              <a:rPr kumimoji="0" lang="en-US" sz="1200" b="0" i="0" u="none" strike="noStrike" kern="1200" cap="none" spc="0" normalizeH="0" baseline="0" noProof="0">
                <a:ln>
                  <a:noFill/>
                </a:ln>
                <a:solidFill>
                  <a:prstClr val="black"/>
                </a:solidFill>
                <a:effectLst/>
                <a:uLnTx/>
                <a:uFillTx/>
                <a:latin typeface="Arial Black"/>
                <a:ea typeface="+mn-ea"/>
                <a:cs typeface="+mn-cs"/>
              </a:rPr>
              <a:t>OURS IS A BUSINESS BUILT ON A GENUINE PASSION FOR THE SEA.”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Captain Gianluigi Aponte</a:t>
            </a:r>
          </a:p>
        </p:txBody>
      </p:sp>
    </p:spTree>
    <p:extLst>
      <p:ext uri="{BB962C8B-B14F-4D97-AF65-F5344CB8AC3E}">
        <p14:creationId xmlns:p14="http://schemas.microsoft.com/office/powerpoint/2010/main" val="2318886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0A02C-BEC2-995F-338A-A9516D1B3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C672F-A906-D54F-16B1-9AADF35BBF56}"/>
              </a:ext>
            </a:extLst>
          </p:cNvPr>
          <p:cNvSpPr>
            <a:spLocks noGrp="1"/>
          </p:cNvSpPr>
          <p:nvPr>
            <p:ph type="title"/>
          </p:nvPr>
        </p:nvSpPr>
        <p:spPr/>
        <p:txBody>
          <a:bodyPr/>
          <a:lstStyle/>
          <a:p>
            <a:r>
              <a:rPr lang="en-US"/>
              <a:t>WILSON SONS</a:t>
            </a:r>
            <a:br>
              <a:rPr lang="en-US"/>
            </a:br>
            <a:r>
              <a:rPr lang="en-US">
                <a:latin typeface="+mn-lt"/>
                <a:hlinkClick r:id="rId3"/>
              </a:rPr>
              <a:t>WWW.wilsonsons.com.br</a:t>
            </a:r>
            <a:endParaRPr lang="en-GB">
              <a:latin typeface="+mn-lt"/>
            </a:endParaRPr>
          </a:p>
        </p:txBody>
      </p:sp>
      <p:sp>
        <p:nvSpPr>
          <p:cNvPr id="5" name="Slide Number Placeholder 4">
            <a:extLst>
              <a:ext uri="{FF2B5EF4-FFF2-40B4-BE49-F238E27FC236}">
                <a16:creationId xmlns:a16="http://schemas.microsoft.com/office/drawing/2014/main" id="{65B1ECFD-4C1C-21F5-6936-CC350541F2D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1" name="Content Placeholder 5">
            <a:extLst>
              <a:ext uri="{FF2B5EF4-FFF2-40B4-BE49-F238E27FC236}">
                <a16:creationId xmlns:a16="http://schemas.microsoft.com/office/drawing/2014/main" id="{CEB9D460-5AF8-F542-F1D7-089C9677173E}"/>
              </a:ext>
            </a:extLst>
          </p:cNvPr>
          <p:cNvSpPr txBox="1">
            <a:spLocks/>
          </p:cNvSpPr>
          <p:nvPr/>
        </p:nvSpPr>
        <p:spPr>
          <a:xfrm>
            <a:off x="320011" y="1291315"/>
            <a:ext cx="5595013" cy="3075201"/>
          </a:xfrm>
          <a:prstGeom prst="rect">
            <a:avLst/>
          </a:prstGeom>
        </p:spPr>
        <p:txBody>
          <a:bodyPr lIns="0" tIns="45720" rIns="36000" bIns="45720" anchor="t">
            <a:noAutofit/>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lang="en-US" sz="1800" kern="1200" baseline="0" dirty="0" smtClean="0">
                <a:solidFill>
                  <a:schemeClr val="tx1"/>
                </a:solidFill>
                <a:latin typeface="+mn-lt"/>
                <a:ea typeface="+mn-ea"/>
                <a:cs typeface="Calibri" pitchFamily="34" charset="0"/>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lang="en-US" sz="1600" kern="1200" baseline="0" dirty="0" smtClean="0">
                <a:solidFill>
                  <a:schemeClr val="tx1"/>
                </a:solidFill>
                <a:latin typeface="+mn-lt"/>
                <a:ea typeface="+mn-ea"/>
                <a:cs typeface="Calibri" pitchFamily="34" charset="0"/>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sz="1400" kern="1200" baseline="0">
                <a:solidFill>
                  <a:schemeClr val="tx1"/>
                </a:solidFill>
                <a:latin typeface="+mn-lt"/>
                <a:ea typeface="+mn-ea"/>
                <a:cs typeface="Calibri" pitchFamily="34" charset="0"/>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400" kern="1200" baseline="0" dirty="0" smtClean="0">
                <a:solidFill>
                  <a:schemeClr val="tx1"/>
                </a:solidFill>
                <a:latin typeface="+mn-lt"/>
                <a:ea typeface="+mn-ea"/>
                <a:cs typeface="Calibri" pitchFamily="34" charset="0"/>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200" kern="1200" baseline="0" dirty="0" smtClean="0">
                <a:solidFill>
                  <a:schemeClr val="tx1"/>
                </a:solidFill>
                <a:latin typeface="+mn-lt"/>
                <a:ea typeface="+mn-ea"/>
                <a:cs typeface="Calibri" pitchFamily="34" charset="0"/>
              </a:defRPr>
            </a:lvl5pPr>
            <a:lvl6pPr marL="2578820" indent="0" algn="l" defTabSz="1125444" rtl="0" eaLnBrk="1" latinLnBrk="0" hangingPunct="1">
              <a:spcBef>
                <a:spcPct val="20000"/>
              </a:spcBef>
              <a:buFont typeface="Arial" pitchFamily="34" charset="0"/>
              <a:buNone/>
              <a:defRPr sz="1400"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a:lstStyle>
          <a:p>
            <a:pPr marL="0" marR="0" lvl="0" indent="0" algn="just" defTabSz="720725" rtl="0" eaLnBrk="1" fontAlgn="auto" latinLnBrk="0" hangingPunct="1">
              <a:lnSpc>
                <a:spcPct val="107000"/>
              </a:lnSpc>
              <a:spcBef>
                <a:spcPts val="0"/>
              </a:spcBef>
              <a:spcAft>
                <a:spcPts val="800"/>
              </a:spcAft>
              <a:buClrTx/>
              <a:buSzPct val="90000"/>
              <a:buFont typeface="Arial" pitchFamily="34" charset="0"/>
              <a:buNone/>
              <a:tabLst/>
              <a:defRPr/>
            </a:pPr>
            <a:r>
              <a:rPr kumimoji="0" lang="en-GB" sz="1400" b="0" i="0" u="none" strike="noStrike" kern="1200" cap="none" spc="0" normalizeH="0" baseline="0" noProof="0">
                <a:ln>
                  <a:noFill/>
                </a:ln>
                <a:solidFill>
                  <a:prstClr val="black"/>
                </a:solidFill>
                <a:effectLst/>
                <a:uLnTx/>
                <a:uFillTx/>
                <a:latin typeface="Calibri"/>
                <a:ea typeface="+mn-ea"/>
                <a:cs typeface="Calibri"/>
              </a:rPr>
              <a:t>Recognized for its extensive experience of over 188 years, Wilson Sons covers the entire Brazilian territory and offers complete solutions for a wide range of customers, including carriers, importers and exporters, the offshore energy industry, renewable energy projects, the agribusiness sector, and other participants in various segments of the economy.</a:t>
            </a:r>
          </a:p>
          <a:p>
            <a:pPr marL="0" marR="0" lvl="0" indent="0" algn="just" defTabSz="720725" rtl="0" eaLnBrk="1" fontAlgn="auto" latinLnBrk="0" hangingPunct="1">
              <a:lnSpc>
                <a:spcPct val="107000"/>
              </a:lnSpc>
              <a:spcBef>
                <a:spcPts val="0"/>
              </a:spcBef>
              <a:spcAft>
                <a:spcPts val="800"/>
              </a:spcAft>
              <a:buClrTx/>
              <a:buSzPct val="90000"/>
              <a:buFont typeface="Arial" pitchFamily="34" charset="0"/>
              <a:buNone/>
              <a:tabLst/>
              <a:defRPr/>
            </a:pPr>
            <a:r>
              <a:rPr kumimoji="0" lang="en-GB" sz="1400" b="0" i="0" u="none" strike="noStrike" kern="1200" cap="none" spc="0" normalizeH="0" baseline="0" noProof="0">
                <a:ln>
                  <a:noFill/>
                </a:ln>
                <a:solidFill>
                  <a:prstClr val="black"/>
                </a:solidFill>
                <a:effectLst/>
                <a:uLnTx/>
                <a:uFillTx/>
                <a:latin typeface="Calibri"/>
                <a:ea typeface="+mn-ea"/>
                <a:cs typeface="Calibri"/>
              </a:rPr>
              <a:t>Its structure includes:</a:t>
            </a:r>
          </a:p>
          <a:p>
            <a:pPr marL="230400" marR="0" lvl="0" indent="-23040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GB" sz="1400" b="0" i="0" u="none" strike="noStrike" kern="1200" cap="none" spc="0" normalizeH="0" baseline="0" noProof="0">
                <a:ln>
                  <a:noFill/>
                </a:ln>
                <a:solidFill>
                  <a:prstClr val="black"/>
                </a:solidFill>
                <a:effectLst/>
                <a:uLnTx/>
                <a:uFillTx/>
                <a:latin typeface="Calibri"/>
                <a:ea typeface="+mn-ea"/>
                <a:cs typeface="Calibri" pitchFamily="34" charset="0"/>
              </a:rPr>
              <a:t>Container Port Terminals</a:t>
            </a:r>
          </a:p>
          <a:p>
            <a:pPr marL="230400" marR="0" lvl="0" indent="-23040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GB" sz="1400" b="0" i="0" u="none" strike="noStrike" kern="1200" cap="none" spc="0" normalizeH="0" baseline="0" noProof="0">
                <a:ln>
                  <a:noFill/>
                </a:ln>
                <a:solidFill>
                  <a:prstClr val="black"/>
                </a:solidFill>
                <a:effectLst/>
                <a:uLnTx/>
                <a:uFillTx/>
                <a:latin typeface="Calibri"/>
                <a:ea typeface="+mn-ea"/>
                <a:cs typeface="Calibri" pitchFamily="34" charset="0"/>
              </a:rPr>
              <a:t>Towage</a:t>
            </a:r>
          </a:p>
          <a:p>
            <a:pPr marL="230400" marR="0" lvl="0" indent="-23040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GB" sz="1400" b="0" i="0" u="none" strike="noStrike" kern="1200" cap="none" spc="0" normalizeH="0" baseline="0" noProof="0">
                <a:ln>
                  <a:noFill/>
                </a:ln>
                <a:solidFill>
                  <a:prstClr val="black"/>
                </a:solidFill>
                <a:effectLst/>
                <a:uLnTx/>
                <a:uFillTx/>
                <a:latin typeface="Calibri"/>
                <a:ea typeface="+mn-ea"/>
                <a:cs typeface="Calibri" pitchFamily="34" charset="0"/>
              </a:rPr>
              <a:t>Logistics Centre</a:t>
            </a:r>
          </a:p>
          <a:p>
            <a:pPr marL="230400" marR="0" lvl="0" indent="-23040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GB" sz="1400" b="0" i="0" u="none" strike="noStrike" kern="1200" cap="none" spc="0" normalizeH="0" baseline="0" noProof="0">
                <a:ln>
                  <a:noFill/>
                </a:ln>
                <a:solidFill>
                  <a:prstClr val="black"/>
                </a:solidFill>
                <a:effectLst/>
                <a:uLnTx/>
                <a:uFillTx/>
                <a:latin typeface="Calibri"/>
                <a:ea typeface="+mn-ea"/>
                <a:cs typeface="Calibri" pitchFamily="34" charset="0"/>
              </a:rPr>
              <a:t>Shipping Agency</a:t>
            </a:r>
          </a:p>
          <a:p>
            <a:pPr marL="230400" marR="0" lvl="0" indent="-23040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GB" sz="1400" b="0" i="0" u="none" strike="noStrike" kern="1200" cap="none" spc="0" normalizeH="0" baseline="0" noProof="0">
                <a:ln>
                  <a:noFill/>
                </a:ln>
                <a:solidFill>
                  <a:prstClr val="black"/>
                </a:solidFill>
                <a:effectLst/>
                <a:uLnTx/>
                <a:uFillTx/>
                <a:latin typeface="Calibri"/>
                <a:ea typeface="+mn-ea"/>
                <a:cs typeface="Calibri" pitchFamily="34" charset="0"/>
              </a:rPr>
              <a:t>Shipyard</a:t>
            </a:r>
          </a:p>
          <a:p>
            <a:pPr marL="230400" marR="0" lvl="0" indent="-23040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kumimoji="0" lang="en-GB" sz="1400" b="0" i="0" u="none" strike="noStrike" kern="1200" cap="none" spc="0" normalizeH="0" baseline="0" noProof="0">
                <a:ln>
                  <a:noFill/>
                </a:ln>
                <a:solidFill>
                  <a:prstClr val="black"/>
                </a:solidFill>
                <a:effectLst/>
                <a:uLnTx/>
                <a:uFillTx/>
                <a:latin typeface="Calibri"/>
                <a:ea typeface="+mn-ea"/>
                <a:cs typeface="Calibri" pitchFamily="34" charset="0"/>
              </a:rPr>
              <a:t>Offshore Support Vessels and Bases</a:t>
            </a:r>
          </a:p>
          <a:p>
            <a:pPr marL="230400" marR="0" lvl="0" indent="-230400" algn="just" defTabSz="720725" rtl="0" eaLnBrk="1" fontAlgn="auto" latinLnBrk="0" hangingPunct="1">
              <a:lnSpc>
                <a:spcPct val="100000"/>
              </a:lnSpc>
              <a:spcBef>
                <a:spcPts val="0"/>
              </a:spcBef>
              <a:spcAft>
                <a:spcPts val="0"/>
              </a:spcAft>
              <a:buClrTx/>
              <a:buSzPct val="90000"/>
              <a:buFont typeface="Arial" pitchFamily="34" charset="0"/>
              <a:buChar char="•"/>
              <a:tabLst/>
              <a:defRPr/>
            </a:pPr>
            <a:r>
              <a:rPr lang="en-GB" sz="1400">
                <a:solidFill>
                  <a:prstClr val="black"/>
                </a:solidFill>
                <a:latin typeface="Calibri"/>
              </a:rPr>
              <a:t>NVOCC (Non-Vessel Operating Common Carrier)</a:t>
            </a:r>
            <a:endParaRPr kumimoji="0" lang="en-GB" sz="1400" b="0" i="1" u="none" strike="noStrike" kern="1200" cap="none" spc="0" normalizeH="0" baseline="0" noProof="0">
              <a:ln>
                <a:noFill/>
              </a:ln>
              <a:solidFill>
                <a:prstClr val="black"/>
              </a:solidFill>
              <a:effectLst/>
              <a:uLnTx/>
              <a:uFillTx/>
              <a:latin typeface="Calibri"/>
              <a:ea typeface="+mn-ea"/>
              <a:cs typeface="Calibri" pitchFamily="34" charset="0"/>
            </a:endParaRPr>
          </a:p>
        </p:txBody>
      </p:sp>
      <p:graphicFrame>
        <p:nvGraphicFramePr>
          <p:cNvPr id="24" name="Table 23">
            <a:extLst>
              <a:ext uri="{FF2B5EF4-FFF2-40B4-BE49-F238E27FC236}">
                <a16:creationId xmlns:a16="http://schemas.microsoft.com/office/drawing/2014/main" id="{89FBB300-2BDE-F3DB-FCB7-52DC0FD0DC00}"/>
              </a:ext>
            </a:extLst>
          </p:cNvPr>
          <p:cNvGraphicFramePr>
            <a:graphicFrameLocks noGrp="1"/>
          </p:cNvGraphicFramePr>
          <p:nvPr>
            <p:extLst>
              <p:ext uri="{D42A27DB-BD31-4B8C-83A1-F6EECF244321}">
                <p14:modId xmlns:p14="http://schemas.microsoft.com/office/powerpoint/2010/main" val="2061442953"/>
              </p:ext>
            </p:extLst>
          </p:nvPr>
        </p:nvGraphicFramePr>
        <p:xfrm>
          <a:off x="256851" y="4905831"/>
          <a:ext cx="7231606" cy="975360"/>
        </p:xfrm>
        <a:graphic>
          <a:graphicData uri="http://schemas.openxmlformats.org/drawingml/2006/table">
            <a:tbl>
              <a:tblPr firstRow="1" bandRow="1">
                <a:tableStyleId>{2D5ABB26-0587-4C30-8999-92F81FD0307C}</a:tableStyleId>
              </a:tblPr>
              <a:tblGrid>
                <a:gridCol w="927129">
                  <a:extLst>
                    <a:ext uri="{9D8B030D-6E8A-4147-A177-3AD203B41FA5}">
                      <a16:colId xmlns:a16="http://schemas.microsoft.com/office/drawing/2014/main" val="1779007986"/>
                    </a:ext>
                  </a:extLst>
                </a:gridCol>
                <a:gridCol w="745720">
                  <a:extLst>
                    <a:ext uri="{9D8B030D-6E8A-4147-A177-3AD203B41FA5}">
                      <a16:colId xmlns:a16="http://schemas.microsoft.com/office/drawing/2014/main" val="2782039171"/>
                    </a:ext>
                  </a:extLst>
                </a:gridCol>
                <a:gridCol w="1033542">
                  <a:extLst>
                    <a:ext uri="{9D8B030D-6E8A-4147-A177-3AD203B41FA5}">
                      <a16:colId xmlns:a16="http://schemas.microsoft.com/office/drawing/2014/main" val="3984915066"/>
                    </a:ext>
                  </a:extLst>
                </a:gridCol>
                <a:gridCol w="714716">
                  <a:extLst>
                    <a:ext uri="{9D8B030D-6E8A-4147-A177-3AD203B41FA5}">
                      <a16:colId xmlns:a16="http://schemas.microsoft.com/office/drawing/2014/main" val="225698458"/>
                    </a:ext>
                  </a:extLst>
                </a:gridCol>
                <a:gridCol w="704619">
                  <a:extLst>
                    <a:ext uri="{9D8B030D-6E8A-4147-A177-3AD203B41FA5}">
                      <a16:colId xmlns:a16="http://schemas.microsoft.com/office/drawing/2014/main" val="1525585440"/>
                    </a:ext>
                  </a:extLst>
                </a:gridCol>
                <a:gridCol w="769518">
                  <a:extLst>
                    <a:ext uri="{9D8B030D-6E8A-4147-A177-3AD203B41FA5}">
                      <a16:colId xmlns:a16="http://schemas.microsoft.com/office/drawing/2014/main" val="1797731774"/>
                    </a:ext>
                  </a:extLst>
                </a:gridCol>
                <a:gridCol w="723160">
                  <a:extLst>
                    <a:ext uri="{9D8B030D-6E8A-4147-A177-3AD203B41FA5}">
                      <a16:colId xmlns:a16="http://schemas.microsoft.com/office/drawing/2014/main" val="317636125"/>
                    </a:ext>
                  </a:extLst>
                </a:gridCol>
                <a:gridCol w="806601">
                  <a:extLst>
                    <a:ext uri="{9D8B030D-6E8A-4147-A177-3AD203B41FA5}">
                      <a16:colId xmlns:a16="http://schemas.microsoft.com/office/drawing/2014/main" val="2992425294"/>
                    </a:ext>
                  </a:extLst>
                </a:gridCol>
                <a:gridCol w="806601">
                  <a:extLst>
                    <a:ext uri="{9D8B030D-6E8A-4147-A177-3AD203B41FA5}">
                      <a16:colId xmlns:a16="http://schemas.microsoft.com/office/drawing/2014/main" val="1042314227"/>
                    </a:ext>
                  </a:extLst>
                </a:gridCol>
              </a:tblGrid>
              <a:tr h="215401">
                <a:tc>
                  <a:txBody>
                    <a:bodyPr/>
                    <a:lstStyle/>
                    <a:p>
                      <a:pPr algn="ctr"/>
                      <a:r>
                        <a:rPr lang="en-US" sz="1600" b="1">
                          <a:latin typeface="+mj-lt"/>
                        </a:rPr>
                        <a:t>+4K</a:t>
                      </a:r>
                      <a:endParaRPr lang="en-GB" sz="1600" b="1">
                        <a:latin typeface="+mj-lt"/>
                      </a:endParaRPr>
                    </a:p>
                  </a:txBody>
                  <a:tcPr marL="45720" marR="45720"/>
                </a:tc>
                <a:tc>
                  <a:txBody>
                    <a:bodyPr/>
                    <a:lstStyle/>
                    <a:p>
                      <a:pPr algn="ctr"/>
                      <a:r>
                        <a:rPr lang="en-US" sz="1600" b="1">
                          <a:latin typeface="+mj-lt"/>
                        </a:rPr>
                        <a:t>2</a:t>
                      </a:r>
                      <a:endParaRPr lang="en-GB" sz="1600" b="1">
                        <a:latin typeface="+mj-lt"/>
                      </a:endParaRPr>
                    </a:p>
                  </a:txBody>
                  <a:tcPr marL="45720" marR="45720"/>
                </a:tc>
                <a:tc>
                  <a:txBody>
                    <a:bodyPr/>
                    <a:lstStyle/>
                    <a:p>
                      <a:pPr algn="ctr"/>
                      <a:r>
                        <a:rPr lang="en-GB" sz="1600" b="1">
                          <a:latin typeface="+mj-lt"/>
                        </a:rPr>
                        <a:t>1</a:t>
                      </a:r>
                    </a:p>
                  </a:txBody>
                  <a:tcPr marL="45720" marR="45720"/>
                </a:tc>
                <a:tc>
                  <a:txBody>
                    <a:bodyPr/>
                    <a:lstStyle/>
                    <a:p>
                      <a:pPr algn="ctr"/>
                      <a:r>
                        <a:rPr lang="en-US" sz="1600" b="1">
                          <a:latin typeface="+mj-lt"/>
                        </a:rPr>
                        <a:t>+80</a:t>
                      </a:r>
                      <a:endParaRPr lang="en-GB" sz="1600" b="1">
                        <a:latin typeface="+mj-lt"/>
                      </a:endParaRPr>
                    </a:p>
                  </a:txBody>
                  <a:tcPr marL="45720" marR="45720"/>
                </a:tc>
                <a:tc>
                  <a:txBody>
                    <a:bodyPr/>
                    <a:lstStyle/>
                    <a:p>
                      <a:pPr algn="ctr"/>
                      <a:r>
                        <a:rPr lang="en-US" sz="1600" b="1">
                          <a:latin typeface="+mj-lt"/>
                        </a:rPr>
                        <a:t>1</a:t>
                      </a:r>
                      <a:endParaRPr lang="en-GB" sz="1600" b="1">
                        <a:latin typeface="+mj-lt"/>
                      </a:endParaRPr>
                    </a:p>
                  </a:txBody>
                  <a:tcPr marL="45720" marR="45720"/>
                </a:tc>
                <a:tc>
                  <a:txBody>
                    <a:bodyPr/>
                    <a:lstStyle/>
                    <a:p>
                      <a:pPr algn="ctr"/>
                      <a:r>
                        <a:rPr lang="en-GB" sz="1600" b="1">
                          <a:latin typeface="+mj-lt"/>
                        </a:rPr>
                        <a:t>21</a:t>
                      </a:r>
                    </a:p>
                  </a:txBody>
                  <a:tcPr marL="45720" marR="45720"/>
                </a:tc>
                <a:tc>
                  <a:txBody>
                    <a:bodyPr/>
                    <a:lstStyle/>
                    <a:p>
                      <a:pPr algn="ctr"/>
                      <a:r>
                        <a:rPr lang="en-US" sz="1600" b="1">
                          <a:latin typeface="+mj-lt"/>
                        </a:rPr>
                        <a:t>1</a:t>
                      </a:r>
                      <a:endParaRPr lang="en-GB" sz="1600" b="1">
                        <a:latin typeface="+mj-lt"/>
                      </a:endParaRPr>
                    </a:p>
                  </a:txBody>
                  <a:tcPr marL="45720" marR="45720"/>
                </a:tc>
                <a:tc>
                  <a:txBody>
                    <a:bodyPr/>
                    <a:lstStyle/>
                    <a:p>
                      <a:pPr algn="ctr"/>
                      <a:r>
                        <a:rPr lang="en-US" sz="1600" b="1">
                          <a:latin typeface="+mj-lt"/>
                        </a:rPr>
                        <a:t>2</a:t>
                      </a:r>
                      <a:endParaRPr lang="en-GB" sz="1600" b="1">
                        <a:latin typeface="+mj-lt"/>
                      </a:endParaRPr>
                    </a:p>
                  </a:txBody>
                  <a:tcPr marL="45720" marR="45720"/>
                </a:tc>
                <a:tc>
                  <a:txBody>
                    <a:bodyPr/>
                    <a:lstStyle/>
                    <a:p>
                      <a:pPr algn="ctr"/>
                      <a:r>
                        <a:rPr lang="en-GB" sz="1600" b="1">
                          <a:latin typeface="+mj-lt"/>
                        </a:rPr>
                        <a:t>1</a:t>
                      </a:r>
                    </a:p>
                  </a:txBody>
                  <a:tcPr marL="45720" marR="45720"/>
                </a:tc>
                <a:extLst>
                  <a:ext uri="{0D108BD9-81ED-4DB2-BD59-A6C34878D82A}">
                    <a16:rowId xmlns:a16="http://schemas.microsoft.com/office/drawing/2014/main" val="2227445117"/>
                  </a:ext>
                </a:extLst>
              </a:tr>
              <a:tr h="370840">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lang="en-GB" sz="1050">
                          <a:solidFill>
                            <a:schemeClr val="tx1"/>
                          </a:solidFill>
                        </a:rPr>
                        <a:t>EMPLOYEES</a:t>
                      </a:r>
                      <a:endParaRPr kumimoji="0" lang="en-US" sz="105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r>
                        <a:rPr lang="en-GB" sz="1050">
                          <a:solidFill>
                            <a:schemeClr val="tx1"/>
                          </a:solidFill>
                        </a:rPr>
                        <a:t>CONTAINER TERMINALS</a:t>
                      </a:r>
                      <a:endParaRPr lang="en-GB" sz="1050"/>
                    </a:p>
                  </a:txBody>
                  <a:tcPr marL="0" marR="0" marT="0" marB="0"/>
                </a:tc>
                <a:tc>
                  <a:txBody>
                    <a:bodyPr/>
                    <a:lstStyle/>
                    <a:p>
                      <a:pPr algn="ctr"/>
                      <a:r>
                        <a:rPr lang="en-GB" sz="1050"/>
                        <a:t>INLAND WATER TRANSPORT CONTAINER TERMINAL</a:t>
                      </a: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1050">
                          <a:solidFill>
                            <a:schemeClr val="tx1"/>
                          </a:solidFill>
                        </a:rPr>
                        <a:t>TUGBOATS</a:t>
                      </a:r>
                      <a:endParaRPr lang="en-GB" sz="1050"/>
                    </a:p>
                    <a:p>
                      <a:pPr marL="0" marR="0" lvl="0" indent="0" algn="ctr" defTabSz="1125444" rtl="0" eaLnBrk="1" fontAlgn="auto" latinLnBrk="0" hangingPunct="1">
                        <a:lnSpc>
                          <a:spcPct val="100000"/>
                        </a:lnSpc>
                        <a:spcBef>
                          <a:spcPts val="0"/>
                        </a:spcBef>
                        <a:spcAft>
                          <a:spcPts val="0"/>
                        </a:spcAft>
                        <a:buClrTx/>
                        <a:buSzTx/>
                        <a:buFontTx/>
                        <a:buNone/>
                        <a:tabLst/>
                        <a:defRPr/>
                      </a:pPr>
                      <a:endParaRPr kumimoji="0" lang="en-US" sz="105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1050">
                          <a:solidFill>
                            <a:schemeClr val="tx1"/>
                          </a:solidFill>
                        </a:rPr>
                        <a:t>LOGISTICS CENTRE</a:t>
                      </a: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1050">
                          <a:solidFill>
                            <a:schemeClr val="tx1"/>
                          </a:solidFill>
                        </a:rPr>
                        <a:t>SHIPPING AGENCY BRANCHES</a:t>
                      </a: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1050">
                          <a:solidFill>
                            <a:schemeClr val="tx1"/>
                          </a:solidFill>
                        </a:rPr>
                        <a:t>SHIPYARD</a:t>
                      </a:r>
                    </a:p>
                  </a:txBody>
                  <a:tcPr marL="0" marR="0" marT="0" marB="0"/>
                </a:tc>
                <a:tc>
                  <a:txBody>
                    <a:bodyPr/>
                    <a:lstStyle/>
                    <a:p>
                      <a:pPr algn="ctr"/>
                      <a:r>
                        <a:rPr lang="en-GB" sz="1050">
                          <a:solidFill>
                            <a:schemeClr val="tx1"/>
                          </a:solidFill>
                        </a:rPr>
                        <a:t>OFFSHORE SUPPORT BASES</a:t>
                      </a:r>
                      <a:endParaRPr lang="en-GB" sz="1050"/>
                    </a:p>
                  </a:txBody>
                  <a:tcPr marL="0" marR="0" marT="0" marB="0"/>
                </a:tc>
                <a:tc>
                  <a:txBody>
                    <a:bodyPr/>
                    <a:lstStyle/>
                    <a:p>
                      <a:pPr algn="ctr"/>
                      <a:r>
                        <a:rPr lang="en-GB" sz="1050"/>
                        <a:t>NVOCC</a:t>
                      </a:r>
                    </a:p>
                  </a:txBody>
                  <a:tcPr marL="0" marR="0" marT="0" marB="0"/>
                </a:tc>
                <a:extLst>
                  <a:ext uri="{0D108BD9-81ED-4DB2-BD59-A6C34878D82A}">
                    <a16:rowId xmlns:a16="http://schemas.microsoft.com/office/drawing/2014/main" val="845311250"/>
                  </a:ext>
                </a:extLst>
              </a:tr>
            </a:tbl>
          </a:graphicData>
        </a:graphic>
      </p:graphicFrame>
      <p:sp>
        <p:nvSpPr>
          <p:cNvPr id="25" name="TextBox 24">
            <a:extLst>
              <a:ext uri="{FF2B5EF4-FFF2-40B4-BE49-F238E27FC236}">
                <a16:creationId xmlns:a16="http://schemas.microsoft.com/office/drawing/2014/main" id="{99628D42-3774-6650-0A4A-3C360B5555D2}"/>
              </a:ext>
            </a:extLst>
          </p:cNvPr>
          <p:cNvSpPr txBox="1"/>
          <p:nvPr/>
        </p:nvSpPr>
        <p:spPr>
          <a:xfrm>
            <a:off x="256851" y="4542639"/>
            <a:ext cx="2049563" cy="307777"/>
          </a:xfrm>
          <a:prstGeom prst="rect">
            <a:avLst/>
          </a:prstGeom>
          <a:noFill/>
        </p:spPr>
        <p:txBody>
          <a:bodyPr wrap="square">
            <a:spAutoFit/>
          </a:bodyPr>
          <a:lstStyle/>
          <a:p>
            <a:pPr marL="0" marR="0" lvl="0" indent="0" algn="just" defTabSz="720725" rtl="0" eaLnBrk="1" fontAlgn="auto" latinLnBrk="0" hangingPunct="1">
              <a:lnSpc>
                <a:spcPct val="100000"/>
              </a:lnSpc>
              <a:spcBef>
                <a:spcPts val="0"/>
              </a:spcBef>
              <a:spcAft>
                <a:spcPts val="0"/>
              </a:spcAft>
              <a:buClrTx/>
              <a:buSzPct val="90000"/>
              <a:buFont typeface="Arial" pitchFamily="34" charset="0"/>
              <a:buNone/>
              <a:tabLst/>
              <a:defRPr/>
            </a:pPr>
            <a:r>
              <a:rPr kumimoji="0" lang="pt-BR"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KEY NUMBERS</a:t>
            </a:r>
            <a:endPar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4" name="Rectangle 3">
            <a:extLst>
              <a:ext uri="{FF2B5EF4-FFF2-40B4-BE49-F238E27FC236}">
                <a16:creationId xmlns:a16="http://schemas.microsoft.com/office/drawing/2014/main" id="{FB1AE684-999F-7219-CF7E-D9D506C89043}"/>
              </a:ext>
            </a:extLst>
          </p:cNvPr>
          <p:cNvSpPr/>
          <p:nvPr/>
        </p:nvSpPr>
        <p:spPr>
          <a:xfrm>
            <a:off x="5654260" y="5930347"/>
            <a:ext cx="1060173" cy="6736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171C59C8-A281-9630-0C58-D9C021D654A9}"/>
              </a:ext>
            </a:extLst>
          </p:cNvPr>
          <p:cNvSpPr/>
          <p:nvPr/>
        </p:nvSpPr>
        <p:spPr>
          <a:xfrm>
            <a:off x="5558010" y="5930347"/>
            <a:ext cx="1060173" cy="6736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Picture 6" descr="A blue and black logo&#10;&#10;AI-generated content may be incorrect.">
            <a:extLst>
              <a:ext uri="{FF2B5EF4-FFF2-40B4-BE49-F238E27FC236}">
                <a16:creationId xmlns:a16="http://schemas.microsoft.com/office/drawing/2014/main" id="{B852F6CF-D2B9-8E19-3705-363F15E24CCB}"/>
              </a:ext>
            </a:extLst>
          </p:cNvPr>
          <p:cNvPicPr>
            <a:picLocks noChangeAspect="1"/>
          </p:cNvPicPr>
          <p:nvPr/>
        </p:nvPicPr>
        <p:blipFill>
          <a:blip r:embed="rId4"/>
          <a:stretch>
            <a:fillRect/>
          </a:stretch>
        </p:blipFill>
        <p:spPr>
          <a:xfrm>
            <a:off x="5543550" y="5979409"/>
            <a:ext cx="1104900" cy="628650"/>
          </a:xfrm>
          <a:prstGeom prst="rect">
            <a:avLst/>
          </a:prstGeom>
        </p:spPr>
      </p:pic>
      <p:grpSp>
        <p:nvGrpSpPr>
          <p:cNvPr id="15" name="Group 14">
            <a:extLst>
              <a:ext uri="{FF2B5EF4-FFF2-40B4-BE49-F238E27FC236}">
                <a16:creationId xmlns:a16="http://schemas.microsoft.com/office/drawing/2014/main" id="{1DB0C61C-577A-8F6A-0B94-639CF601CD14}"/>
              </a:ext>
            </a:extLst>
          </p:cNvPr>
          <p:cNvGrpSpPr/>
          <p:nvPr/>
        </p:nvGrpSpPr>
        <p:grpSpPr>
          <a:xfrm>
            <a:off x="6096000" y="1397912"/>
            <a:ext cx="5675400" cy="3298615"/>
            <a:chOff x="5902120" y="1398342"/>
            <a:chExt cx="5869280" cy="3411301"/>
          </a:xfrm>
        </p:grpSpPr>
        <p:pic>
          <p:nvPicPr>
            <p:cNvPr id="16" name="Picture 15">
              <a:extLst>
                <a:ext uri="{FF2B5EF4-FFF2-40B4-BE49-F238E27FC236}">
                  <a16:creationId xmlns:a16="http://schemas.microsoft.com/office/drawing/2014/main" id="{ABFCEC8F-9C15-AB01-799A-4F8A216580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2121" y="1398342"/>
              <a:ext cx="2860880" cy="1907253"/>
            </a:xfrm>
            <a:prstGeom prst="rect">
              <a:avLst/>
            </a:prstGeom>
          </p:spPr>
        </p:pic>
        <p:pic>
          <p:nvPicPr>
            <p:cNvPr id="17" name="Picture 16">
              <a:extLst>
                <a:ext uri="{FF2B5EF4-FFF2-40B4-BE49-F238E27FC236}">
                  <a16:creationId xmlns:a16="http://schemas.microsoft.com/office/drawing/2014/main" id="{28D8F0F2-D728-1A74-A4FE-9042ECEEBA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2120" y="3260389"/>
              <a:ext cx="2754229" cy="1549254"/>
            </a:xfrm>
            <a:prstGeom prst="rect">
              <a:avLst/>
            </a:prstGeom>
          </p:spPr>
        </p:pic>
        <p:pic>
          <p:nvPicPr>
            <p:cNvPr id="18" name="Picture 17">
              <a:extLst>
                <a:ext uri="{FF2B5EF4-FFF2-40B4-BE49-F238E27FC236}">
                  <a16:creationId xmlns:a16="http://schemas.microsoft.com/office/drawing/2014/main" id="{2FB4C08D-76A2-5B69-BFD1-715FDD36DF8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8397206" y="1398342"/>
              <a:ext cx="3374194" cy="3411301"/>
            </a:xfrm>
            <a:prstGeom prst="rect">
              <a:avLst/>
            </a:prstGeom>
          </p:spPr>
        </p:pic>
      </p:grpSp>
    </p:spTree>
    <p:extLst>
      <p:ext uri="{BB962C8B-B14F-4D97-AF65-F5344CB8AC3E}">
        <p14:creationId xmlns:p14="http://schemas.microsoft.com/office/powerpoint/2010/main" val="605068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9B593AA-BE5D-4A69-49C8-70680899E890}"/>
              </a:ext>
            </a:extLst>
          </p:cNvPr>
          <p:cNvSpPr>
            <a:spLocks noGrp="1"/>
          </p:cNvSpPr>
          <p:nvPr>
            <p:ph idx="1"/>
          </p:nvPr>
        </p:nvSpPr>
        <p:spPr/>
        <p:txBody>
          <a:bodyPr/>
          <a:lstStyle/>
          <a:p>
            <a:pPr marL="0" indent="0" algn="just">
              <a:buNone/>
            </a:pPr>
            <a:r>
              <a:rPr lang="en-US">
                <a:solidFill>
                  <a:schemeClr val="tx1"/>
                </a:solidFill>
              </a:rPr>
              <a:t>WEC Lines is a medium-sized container shipping line with intermodal connections via rail and barge. The company has +50 years of experience in connecting North-western Europe with Southern Europe, North &amp; East Africa and the Red Sea. Headquartered in Rotterdam, WEC Lines has offices in e.g., Felixstowe, Hamburg, Antwerp, Barcelona, Lisbon, Nantes, Casablanca, Mombasa, and Nairobi as well as a large worldwide agency network.</a:t>
            </a:r>
            <a:endParaRPr lang="en-GB">
              <a:solidFill>
                <a:schemeClr val="tx1"/>
              </a:solidFill>
            </a:endParaRPr>
          </a:p>
          <a:p>
            <a:pPr marL="0" indent="0">
              <a:buNone/>
            </a:pPr>
            <a:endParaRPr lang="en-GB">
              <a:solidFill>
                <a:schemeClr val="tx1"/>
              </a:solidFill>
            </a:endParaRPr>
          </a:p>
          <a:p>
            <a:pPr marL="0" indent="0">
              <a:buNone/>
            </a:pPr>
            <a:endParaRPr lang="en-GB">
              <a:solidFill>
                <a:schemeClr val="tx1"/>
              </a:solidFill>
            </a:endParaRPr>
          </a:p>
        </p:txBody>
      </p:sp>
      <p:pic>
        <p:nvPicPr>
          <p:cNvPr id="9" name="Content Placeholder 8">
            <a:extLst>
              <a:ext uri="{FF2B5EF4-FFF2-40B4-BE49-F238E27FC236}">
                <a16:creationId xmlns:a16="http://schemas.microsoft.com/office/drawing/2014/main" id="{F8FD79AF-75F4-6AAD-87CD-F7D13DCD4862}"/>
              </a:ext>
            </a:extLst>
          </p:cNvPr>
          <p:cNvPicPr>
            <a:picLocks noGrp="1" noChangeAspect="1"/>
          </p:cNvPicPr>
          <p:nvPr>
            <p:ph idx="10"/>
          </p:nvPr>
        </p:nvPicPr>
        <p:blipFill>
          <a:blip r:embed="rId3" cstate="print">
            <a:extLst>
              <a:ext uri="{28A0092B-C50C-407E-A947-70E740481C1C}">
                <a14:useLocalDpi xmlns:a14="http://schemas.microsoft.com/office/drawing/2010/main"/>
              </a:ext>
            </a:extLst>
          </a:blip>
          <a:stretch/>
        </p:blipFill>
        <p:spPr>
          <a:xfrm>
            <a:off x="6288364" y="1200250"/>
            <a:ext cx="5400675" cy="3828326"/>
          </a:xfrm>
        </p:spPr>
      </p:pic>
      <p:sp>
        <p:nvSpPr>
          <p:cNvPr id="4" name="Slide Number Placeholder 3">
            <a:extLst>
              <a:ext uri="{FF2B5EF4-FFF2-40B4-BE49-F238E27FC236}">
                <a16:creationId xmlns:a16="http://schemas.microsoft.com/office/drawing/2014/main" id="{40A5F4AE-FD0D-8843-FA2A-3D598B7CEC1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Title 4">
            <a:extLst>
              <a:ext uri="{FF2B5EF4-FFF2-40B4-BE49-F238E27FC236}">
                <a16:creationId xmlns:a16="http://schemas.microsoft.com/office/drawing/2014/main" id="{2B38A4DC-3936-2210-123C-FEE4DB279EA2}"/>
              </a:ext>
            </a:extLst>
          </p:cNvPr>
          <p:cNvSpPr>
            <a:spLocks noGrp="1"/>
          </p:cNvSpPr>
          <p:nvPr>
            <p:ph type="title"/>
          </p:nvPr>
        </p:nvSpPr>
        <p:spPr/>
        <p:txBody>
          <a:bodyPr/>
          <a:lstStyle/>
          <a:p>
            <a:r>
              <a:rPr lang="en-US"/>
              <a:t>WEC LINES</a:t>
            </a:r>
            <a:br>
              <a:rPr lang="en-US"/>
            </a:br>
            <a:r>
              <a:rPr lang="en-US">
                <a:latin typeface="+mn-lt"/>
                <a:hlinkClick r:id="rId4"/>
              </a:rPr>
              <a:t>weclines.com</a:t>
            </a:r>
            <a:endParaRPr lang="en-GB">
              <a:latin typeface="+mn-lt"/>
            </a:endParaRPr>
          </a:p>
        </p:txBody>
      </p:sp>
      <p:sp>
        <p:nvSpPr>
          <p:cNvPr id="10" name="TextBox 9">
            <a:extLst>
              <a:ext uri="{FF2B5EF4-FFF2-40B4-BE49-F238E27FC236}">
                <a16:creationId xmlns:a16="http://schemas.microsoft.com/office/drawing/2014/main" id="{4202C710-1C0F-1735-B683-39985A4171DD}"/>
              </a:ext>
            </a:extLst>
          </p:cNvPr>
          <p:cNvSpPr txBox="1"/>
          <p:nvPr/>
        </p:nvSpPr>
        <p:spPr>
          <a:xfrm>
            <a:off x="5575300" y="5956300"/>
            <a:ext cx="990600" cy="736600"/>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Picture 10" descr="A blue and black logo&#10;&#10;Description automatically generated">
            <a:extLst>
              <a:ext uri="{FF2B5EF4-FFF2-40B4-BE49-F238E27FC236}">
                <a16:creationId xmlns:a16="http://schemas.microsoft.com/office/drawing/2014/main" id="{CAB14D47-4B1D-DF5F-119F-59F99856A3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83572" y="6198600"/>
            <a:ext cx="1024856" cy="387300"/>
          </a:xfrm>
          <a:prstGeom prst="rect">
            <a:avLst/>
          </a:prstGeom>
        </p:spPr>
      </p:pic>
      <p:graphicFrame>
        <p:nvGraphicFramePr>
          <p:cNvPr id="3" name="Table 2">
            <a:extLst>
              <a:ext uri="{FF2B5EF4-FFF2-40B4-BE49-F238E27FC236}">
                <a16:creationId xmlns:a16="http://schemas.microsoft.com/office/drawing/2014/main" id="{BF33A561-364D-D625-746F-169DB8597D58}"/>
              </a:ext>
            </a:extLst>
          </p:cNvPr>
          <p:cNvGraphicFramePr>
            <a:graphicFrameLocks noGrp="1"/>
          </p:cNvGraphicFramePr>
          <p:nvPr>
            <p:extLst>
              <p:ext uri="{D42A27DB-BD31-4B8C-83A1-F6EECF244321}">
                <p14:modId xmlns:p14="http://schemas.microsoft.com/office/powerpoint/2010/main" val="1796596275"/>
              </p:ext>
            </p:extLst>
          </p:nvPr>
        </p:nvGraphicFramePr>
        <p:xfrm>
          <a:off x="280983" y="4823297"/>
          <a:ext cx="5263347" cy="838200"/>
        </p:xfrm>
        <a:graphic>
          <a:graphicData uri="http://schemas.openxmlformats.org/drawingml/2006/table">
            <a:tbl>
              <a:tblPr firstRow="1" bandRow="1">
                <a:tableStyleId>{2D5ABB26-0587-4C30-8999-92F81FD0307C}</a:tableStyleId>
              </a:tblPr>
              <a:tblGrid>
                <a:gridCol w="1410719">
                  <a:extLst>
                    <a:ext uri="{9D8B030D-6E8A-4147-A177-3AD203B41FA5}">
                      <a16:colId xmlns:a16="http://schemas.microsoft.com/office/drawing/2014/main" val="1779007986"/>
                    </a:ext>
                  </a:extLst>
                </a:gridCol>
                <a:gridCol w="984223">
                  <a:extLst>
                    <a:ext uri="{9D8B030D-6E8A-4147-A177-3AD203B41FA5}">
                      <a16:colId xmlns:a16="http://schemas.microsoft.com/office/drawing/2014/main" val="2782039171"/>
                    </a:ext>
                  </a:extLst>
                </a:gridCol>
                <a:gridCol w="1160347">
                  <a:extLst>
                    <a:ext uri="{9D8B030D-6E8A-4147-A177-3AD203B41FA5}">
                      <a16:colId xmlns:a16="http://schemas.microsoft.com/office/drawing/2014/main" val="225698458"/>
                    </a:ext>
                  </a:extLst>
                </a:gridCol>
                <a:gridCol w="854029">
                  <a:extLst>
                    <a:ext uri="{9D8B030D-6E8A-4147-A177-3AD203B41FA5}">
                      <a16:colId xmlns:a16="http://schemas.microsoft.com/office/drawing/2014/main" val="1248992484"/>
                    </a:ext>
                  </a:extLst>
                </a:gridCol>
                <a:gridCol w="854029">
                  <a:extLst>
                    <a:ext uri="{9D8B030D-6E8A-4147-A177-3AD203B41FA5}">
                      <a16:colId xmlns:a16="http://schemas.microsoft.com/office/drawing/2014/main" val="428990496"/>
                    </a:ext>
                  </a:extLst>
                </a:gridCol>
              </a:tblGrid>
              <a:tr h="150753">
                <a:tc>
                  <a:txBody>
                    <a:bodyPr/>
                    <a:lstStyle/>
                    <a:p>
                      <a:pPr algn="ctr"/>
                      <a:r>
                        <a:rPr lang="en-US" sz="1600" b="1">
                          <a:latin typeface="+mj-lt"/>
                        </a:rPr>
                        <a:t>17</a:t>
                      </a:r>
                      <a:endParaRPr lang="en-GB" sz="1600" b="1">
                        <a:latin typeface="+mj-lt"/>
                      </a:endParaRPr>
                    </a:p>
                  </a:txBody>
                  <a:tcPr marL="45720" marR="45720"/>
                </a:tc>
                <a:tc>
                  <a:txBody>
                    <a:bodyPr/>
                    <a:lstStyle/>
                    <a:p>
                      <a:pPr algn="ctr"/>
                      <a:r>
                        <a:rPr lang="en-US" sz="1600" b="1">
                          <a:latin typeface="+mj-lt"/>
                        </a:rPr>
                        <a:t>543K</a:t>
                      </a:r>
                      <a:endParaRPr lang="en-GB" sz="1600" b="1">
                        <a:latin typeface="+mj-lt"/>
                      </a:endParaRPr>
                    </a:p>
                  </a:txBody>
                  <a:tcPr marL="45720" marR="45720"/>
                </a:tc>
                <a:tc>
                  <a:txBody>
                    <a:bodyPr/>
                    <a:lstStyle/>
                    <a:p>
                      <a:pPr algn="ctr"/>
                      <a:r>
                        <a:rPr lang="en-US" sz="1600" b="1">
                          <a:latin typeface="+mj-lt"/>
                        </a:rPr>
                        <a:t>22K</a:t>
                      </a:r>
                      <a:endParaRPr lang="en-GB" sz="1600" b="1">
                        <a:latin typeface="+mj-lt"/>
                      </a:endParaRPr>
                    </a:p>
                  </a:txBody>
                  <a:tcPr marL="45720" marR="45720"/>
                </a:tc>
                <a:tc>
                  <a:txBody>
                    <a:bodyPr/>
                    <a:lstStyle/>
                    <a:p>
                      <a:pPr algn="ctr"/>
                      <a:r>
                        <a:rPr lang="en-GB" sz="1600" b="1">
                          <a:latin typeface="+mj-lt"/>
                        </a:rPr>
                        <a:t>20</a:t>
                      </a:r>
                    </a:p>
                  </a:txBody>
                  <a:tcPr marL="45720" marR="45720"/>
                </a:tc>
                <a:tc>
                  <a:txBody>
                    <a:bodyPr/>
                    <a:lstStyle/>
                    <a:p>
                      <a:pPr algn="ctr"/>
                      <a:r>
                        <a:rPr lang="en-US" sz="1600" b="1">
                          <a:latin typeface="+mj-lt"/>
                        </a:rPr>
                        <a:t>400 </a:t>
                      </a:r>
                      <a:endParaRPr lang="en-GB" sz="1600" b="1">
                        <a:latin typeface="+mj-lt"/>
                      </a:endParaRPr>
                    </a:p>
                  </a:txBody>
                  <a:tcPr marL="45720" marR="45720"/>
                </a:tc>
                <a:extLst>
                  <a:ext uri="{0D108BD9-81ED-4DB2-BD59-A6C34878D82A}">
                    <a16:rowId xmlns:a16="http://schemas.microsoft.com/office/drawing/2014/main" val="2227445117"/>
                  </a:ext>
                </a:extLst>
              </a:tr>
              <a:tr h="370840">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lang="en-GB" sz="1100">
                          <a:solidFill>
                            <a:schemeClr val="tx1"/>
                          </a:solidFill>
                        </a:rPr>
                        <a:t>SHORT SEA VESSELS</a:t>
                      </a:r>
                      <a:endPar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r>
                        <a:rPr lang="en-GB" sz="1100">
                          <a:solidFill>
                            <a:schemeClr val="tx1"/>
                          </a:solidFill>
                        </a:rPr>
                        <a:t>TEUs ANNUAL SHIPMENTS</a:t>
                      </a:r>
                    </a:p>
                    <a:p>
                      <a:pPr algn="ctr"/>
                      <a:r>
                        <a:rPr lang="en-GB" sz="1100">
                          <a:solidFill>
                            <a:schemeClr val="tx1"/>
                          </a:solidFill>
                        </a:rPr>
                        <a:t>IN 2025</a:t>
                      </a:r>
                      <a:endParaRPr lang="en-GB" sz="1100"/>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1100">
                          <a:solidFill>
                            <a:schemeClr val="tx1"/>
                          </a:solidFill>
                        </a:rPr>
                        <a:t>CONTAINERS</a:t>
                      </a:r>
                      <a:endPar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r>
                        <a:rPr lang="en-GB" sz="1100"/>
                        <a:t>LOCAL OFFICES</a:t>
                      </a:r>
                    </a:p>
                  </a:txBody>
                  <a:tcPr marL="0" marR="0" marT="0" marB="0"/>
                </a:tc>
                <a:tc>
                  <a:txBody>
                    <a:bodyPr/>
                    <a:lstStyle/>
                    <a:p>
                      <a:pPr algn="ctr"/>
                      <a:r>
                        <a:rPr lang="en-US" sz="1100"/>
                        <a:t>EMPLOYEES</a:t>
                      </a:r>
                      <a:endParaRPr lang="en-GB" sz="1100"/>
                    </a:p>
                  </a:txBody>
                  <a:tcPr marL="0" marR="0" marT="0" marB="0"/>
                </a:tc>
                <a:extLst>
                  <a:ext uri="{0D108BD9-81ED-4DB2-BD59-A6C34878D82A}">
                    <a16:rowId xmlns:a16="http://schemas.microsoft.com/office/drawing/2014/main" val="845311250"/>
                  </a:ext>
                </a:extLst>
              </a:tr>
            </a:tbl>
          </a:graphicData>
        </a:graphic>
      </p:graphicFrame>
      <p:sp>
        <p:nvSpPr>
          <p:cNvPr id="7" name="TextBox 6">
            <a:extLst>
              <a:ext uri="{FF2B5EF4-FFF2-40B4-BE49-F238E27FC236}">
                <a16:creationId xmlns:a16="http://schemas.microsoft.com/office/drawing/2014/main" id="{3D9A3FDD-8F39-7DA8-C6FB-47890A9D4965}"/>
              </a:ext>
            </a:extLst>
          </p:cNvPr>
          <p:cNvSpPr txBox="1"/>
          <p:nvPr/>
        </p:nvSpPr>
        <p:spPr>
          <a:xfrm>
            <a:off x="320011" y="4424322"/>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spTree>
    <p:extLst>
      <p:ext uri="{BB962C8B-B14F-4D97-AF65-F5344CB8AC3E}">
        <p14:creationId xmlns:p14="http://schemas.microsoft.com/office/powerpoint/2010/main" val="639222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126FC6-DDA4-8357-75BC-1470B2B5BB00}"/>
              </a:ext>
            </a:extLst>
          </p:cNvPr>
          <p:cNvSpPr>
            <a:spLocks noGrp="1"/>
          </p:cNvSpPr>
          <p:nvPr>
            <p:ph idx="1"/>
          </p:nvPr>
        </p:nvSpPr>
        <p:spPr/>
        <p:txBody>
          <a:bodyPr/>
          <a:lstStyle/>
          <a:p>
            <a:pPr marL="0" indent="0">
              <a:buNone/>
            </a:pPr>
            <a:r>
              <a:rPr lang="en-US">
                <a:solidFill>
                  <a:schemeClr val="tx1"/>
                </a:solidFill>
              </a:rPr>
              <a:t>Boluda Towage is one of the world’s leaders in maritime services. </a:t>
            </a:r>
          </a:p>
          <a:p>
            <a:pPr marL="0" indent="0">
              <a:buNone/>
            </a:pPr>
            <a:r>
              <a:rPr lang="en-US">
                <a:solidFill>
                  <a:schemeClr val="tx1"/>
                </a:solidFill>
              </a:rPr>
              <a:t>The company has a worldwide presence and operates a fleet of more than </a:t>
            </a:r>
            <a:r>
              <a:rPr lang="en-US" b="1">
                <a:solidFill>
                  <a:schemeClr val="tx1"/>
                </a:solidFill>
              </a:rPr>
              <a:t>762</a:t>
            </a:r>
            <a:r>
              <a:rPr lang="en-US">
                <a:solidFill>
                  <a:schemeClr val="tx1"/>
                </a:solidFill>
              </a:rPr>
              <a:t> vessels in </a:t>
            </a:r>
            <a:r>
              <a:rPr lang="en-US" b="1">
                <a:solidFill>
                  <a:schemeClr val="tx1"/>
                </a:solidFill>
              </a:rPr>
              <a:t>184</a:t>
            </a:r>
            <a:r>
              <a:rPr lang="en-US">
                <a:solidFill>
                  <a:schemeClr val="tx1"/>
                </a:solidFill>
              </a:rPr>
              <a:t> ports in </a:t>
            </a:r>
            <a:r>
              <a:rPr lang="en-US" b="1">
                <a:solidFill>
                  <a:schemeClr val="tx1"/>
                </a:solidFill>
              </a:rPr>
              <a:t>39</a:t>
            </a:r>
            <a:r>
              <a:rPr lang="en-US">
                <a:solidFill>
                  <a:schemeClr val="tx1"/>
                </a:solidFill>
              </a:rPr>
              <a:t> countries on 5 continents over the world. Next to port towage, the company also provides offshore &amp; ocean towage and salvage operations.</a:t>
            </a:r>
            <a:endParaRPr lang="en-CH">
              <a:solidFill>
                <a:schemeClr val="tx1"/>
              </a:solidFill>
            </a:endParaRPr>
          </a:p>
        </p:txBody>
      </p:sp>
      <p:pic>
        <p:nvPicPr>
          <p:cNvPr id="9" name="Content Placeholder 8" descr="A large ship with containers on it&#10;&#10;AI-generated content may be incorrect.">
            <a:extLst>
              <a:ext uri="{FF2B5EF4-FFF2-40B4-BE49-F238E27FC236}">
                <a16:creationId xmlns:a16="http://schemas.microsoft.com/office/drawing/2014/main" id="{6DB0DCC0-376C-88C4-D557-090C1109BB3F}"/>
              </a:ext>
            </a:extLst>
          </p:cNvPr>
          <p:cNvPicPr>
            <a:picLocks noGrp="1" noChangeAspect="1"/>
          </p:cNvPicPr>
          <p:nvPr>
            <p:ph idx="10"/>
          </p:nvPr>
        </p:nvPicPr>
        <p:blipFill>
          <a:blip r:embed="rId2" cstate="print">
            <a:extLst>
              <a:ext uri="{28A0092B-C50C-407E-A947-70E740481C1C}">
                <a14:useLocalDpi xmlns:a14="http://schemas.microsoft.com/office/drawing/2010/main"/>
              </a:ext>
            </a:extLst>
          </a:blip>
          <a:stretch>
            <a:fillRect/>
          </a:stretch>
        </p:blipFill>
        <p:spPr>
          <a:xfrm>
            <a:off x="6288364" y="1241346"/>
            <a:ext cx="5400675" cy="3816957"/>
          </a:xfrm>
        </p:spPr>
      </p:pic>
      <p:sp>
        <p:nvSpPr>
          <p:cNvPr id="5" name="Slide Number Placeholder 4">
            <a:extLst>
              <a:ext uri="{FF2B5EF4-FFF2-40B4-BE49-F238E27FC236}">
                <a16:creationId xmlns:a16="http://schemas.microsoft.com/office/drawing/2014/main" id="{FF707A01-71DB-3CE8-97F9-57F222667AFF}"/>
              </a:ext>
            </a:extLst>
          </p:cNvPr>
          <p:cNvSpPr>
            <a:spLocks noGrp="1"/>
          </p:cNvSpPr>
          <p:nvPr>
            <p:ph type="sldNum" sz="quarter" idx="4"/>
          </p:nvPr>
        </p:nvSpPr>
        <p:spPr/>
        <p:txBody>
          <a:bodyPr/>
          <a:lstStyle/>
          <a:p>
            <a:pPr>
              <a:defRPr/>
            </a:pPr>
            <a:fld id="{85D77248-F92F-47C9-97FD-9CF7B39594FC}" type="slidenum">
              <a:rPr lang="en-GB" noProof="0" smtClean="0"/>
              <a:pPr>
                <a:defRPr/>
              </a:pPr>
              <a:t>22</a:t>
            </a:fld>
            <a:endParaRPr lang="en-GB" noProof="0"/>
          </a:p>
        </p:txBody>
      </p:sp>
      <p:sp>
        <p:nvSpPr>
          <p:cNvPr id="6" name="Title 5">
            <a:extLst>
              <a:ext uri="{FF2B5EF4-FFF2-40B4-BE49-F238E27FC236}">
                <a16:creationId xmlns:a16="http://schemas.microsoft.com/office/drawing/2014/main" id="{ABC9F3FA-2712-5F39-5D18-CE10E39CD4D9}"/>
              </a:ext>
            </a:extLst>
          </p:cNvPr>
          <p:cNvSpPr>
            <a:spLocks noGrp="1"/>
          </p:cNvSpPr>
          <p:nvPr>
            <p:ph type="title"/>
          </p:nvPr>
        </p:nvSpPr>
        <p:spPr/>
        <p:txBody>
          <a:bodyPr/>
          <a:lstStyle/>
          <a:p>
            <a:r>
              <a:rPr lang="en-US"/>
              <a:t>BOLUDA TOWAGE</a:t>
            </a:r>
            <a:br>
              <a:rPr lang="en-US"/>
            </a:br>
            <a:r>
              <a:rPr lang="en-US">
                <a:latin typeface="Calibri" panose="020F0502020204030204" pitchFamily="34" charset="0"/>
                <a:ea typeface="Calibri" panose="020F0502020204030204" pitchFamily="34" charset="0"/>
                <a:cs typeface="Calibri" panose="020F0502020204030204" pitchFamily="34" charset="0"/>
                <a:hlinkClick r:id="rId3"/>
              </a:rPr>
              <a:t>BOLUDA.EU</a:t>
            </a:r>
            <a:endParaRPr lang="en-CH">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FCF41E80-C082-ED5F-2373-BD0AEA20C281}"/>
              </a:ext>
            </a:extLst>
          </p:cNvPr>
          <p:cNvGraphicFramePr>
            <a:graphicFrameLocks noGrp="1"/>
          </p:cNvGraphicFramePr>
          <p:nvPr>
            <p:extLst>
              <p:ext uri="{D42A27DB-BD31-4B8C-83A1-F6EECF244321}">
                <p14:modId xmlns:p14="http://schemas.microsoft.com/office/powerpoint/2010/main" val="1046018056"/>
              </p:ext>
            </p:extLst>
          </p:nvPr>
        </p:nvGraphicFramePr>
        <p:xfrm>
          <a:off x="285471" y="4947334"/>
          <a:ext cx="3423499" cy="660400"/>
        </p:xfrm>
        <a:graphic>
          <a:graphicData uri="http://schemas.openxmlformats.org/drawingml/2006/table">
            <a:tbl>
              <a:tblPr firstRow="1" bandRow="1">
                <a:tableStyleId>{2D5ABB26-0587-4C30-8999-92F81FD0307C}</a:tableStyleId>
              </a:tblPr>
              <a:tblGrid>
                <a:gridCol w="977467">
                  <a:extLst>
                    <a:ext uri="{9D8B030D-6E8A-4147-A177-3AD203B41FA5}">
                      <a16:colId xmlns:a16="http://schemas.microsoft.com/office/drawing/2014/main" val="3690496522"/>
                    </a:ext>
                  </a:extLst>
                </a:gridCol>
                <a:gridCol w="510206">
                  <a:extLst>
                    <a:ext uri="{9D8B030D-6E8A-4147-A177-3AD203B41FA5}">
                      <a16:colId xmlns:a16="http://schemas.microsoft.com/office/drawing/2014/main" val="2782039171"/>
                    </a:ext>
                  </a:extLst>
                </a:gridCol>
                <a:gridCol w="1186244">
                  <a:extLst>
                    <a:ext uri="{9D8B030D-6E8A-4147-A177-3AD203B41FA5}">
                      <a16:colId xmlns:a16="http://schemas.microsoft.com/office/drawing/2014/main" val="1248992484"/>
                    </a:ext>
                  </a:extLst>
                </a:gridCol>
                <a:gridCol w="749582">
                  <a:extLst>
                    <a:ext uri="{9D8B030D-6E8A-4147-A177-3AD203B41FA5}">
                      <a16:colId xmlns:a16="http://schemas.microsoft.com/office/drawing/2014/main" val="428990496"/>
                    </a:ext>
                  </a:extLst>
                </a:gridCol>
              </a:tblGrid>
              <a:tr h="150753">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US" sz="1600" b="1" kern="1200">
                          <a:solidFill>
                            <a:schemeClr val="tx1"/>
                          </a:solidFill>
                          <a:latin typeface="+mj-lt"/>
                          <a:ea typeface="+mn-ea"/>
                          <a:cs typeface="+mn-cs"/>
                        </a:rPr>
                        <a:t>762</a:t>
                      </a:r>
                      <a:endParaRPr lang="en-GB" sz="1600" b="1" kern="1200">
                        <a:solidFill>
                          <a:schemeClr val="tx1"/>
                        </a:solidFill>
                        <a:latin typeface="+mj-lt"/>
                        <a:ea typeface="+mn-ea"/>
                        <a:cs typeface="+mn-cs"/>
                      </a:endParaRPr>
                    </a:p>
                  </a:txBody>
                  <a:tcPr marL="0" marR="0" marT="0"/>
                </a:tc>
                <a:tc>
                  <a:txBody>
                    <a:bodyPr/>
                    <a:lstStyle/>
                    <a:p>
                      <a:pPr algn="ctr">
                        <a:spcAft>
                          <a:spcPts val="0"/>
                        </a:spcAft>
                      </a:pPr>
                      <a:r>
                        <a:rPr lang="en-US" sz="1600" b="1">
                          <a:latin typeface="+mj-lt"/>
                        </a:rPr>
                        <a:t>184</a:t>
                      </a:r>
                      <a:endParaRPr lang="en-GB" sz="1600" b="1">
                        <a:latin typeface="+mj-lt"/>
                      </a:endParaRPr>
                    </a:p>
                  </a:txBody>
                  <a:tcPr marL="0" marR="0" marT="0"/>
                </a:tc>
                <a:tc>
                  <a:txBody>
                    <a:bodyPr/>
                    <a:lstStyle/>
                    <a:p>
                      <a:pPr algn="ctr">
                        <a:spcAft>
                          <a:spcPts val="0"/>
                        </a:spcAft>
                      </a:pPr>
                      <a:r>
                        <a:rPr lang="en-GB" sz="1600" b="1">
                          <a:latin typeface="+mj-lt"/>
                        </a:rPr>
                        <a:t>39</a:t>
                      </a:r>
                    </a:p>
                  </a:txBody>
                  <a:tcPr marL="0" marR="0" marT="0"/>
                </a:tc>
                <a:tc>
                  <a:txBody>
                    <a:bodyPr/>
                    <a:lstStyle/>
                    <a:p>
                      <a:pPr algn="ctr">
                        <a:spcAft>
                          <a:spcPts val="0"/>
                        </a:spcAft>
                      </a:pPr>
                      <a:r>
                        <a:rPr lang="en-GB" sz="1600" b="1">
                          <a:latin typeface="+mj-lt"/>
                        </a:rPr>
                        <a:t>5</a:t>
                      </a:r>
                    </a:p>
                  </a:txBody>
                  <a:tcPr marL="0" marR="0" marT="0"/>
                </a:tc>
                <a:extLst>
                  <a:ext uri="{0D108BD9-81ED-4DB2-BD59-A6C34878D82A}">
                    <a16:rowId xmlns:a16="http://schemas.microsoft.com/office/drawing/2014/main" val="2227445117"/>
                  </a:ext>
                </a:extLst>
              </a:tr>
              <a:tr h="370840">
                <a:tc>
                  <a:txBody>
                    <a:bodyPr/>
                    <a:lstStyle/>
                    <a:p>
                      <a:pPr algn="ctr">
                        <a:spcAft>
                          <a:spcPts val="0"/>
                        </a:spcAft>
                      </a:pPr>
                      <a:r>
                        <a:rPr lang="en-GB" sz="1100"/>
                        <a:t>VESSELS</a:t>
                      </a:r>
                    </a:p>
                  </a:txBody>
                  <a:tcPr marL="0" marR="0" marT="0" marB="0"/>
                </a:tc>
                <a:tc>
                  <a:txBody>
                    <a:bodyPr/>
                    <a:lstStyle/>
                    <a:p>
                      <a:pPr algn="ctr">
                        <a:spcAft>
                          <a:spcPts val="0"/>
                        </a:spcAft>
                      </a:pPr>
                      <a:r>
                        <a:rPr lang="en-GB" sz="1100">
                          <a:solidFill>
                            <a:schemeClr val="tx1"/>
                          </a:solidFill>
                        </a:rPr>
                        <a:t>PORTS</a:t>
                      </a:r>
                      <a:endParaRPr lang="en-GB" sz="1100"/>
                    </a:p>
                  </a:txBody>
                  <a:tcPr marL="0" marR="0" marT="0" marB="0"/>
                </a:tc>
                <a:tc>
                  <a:txBody>
                    <a:bodyPr/>
                    <a:lstStyle/>
                    <a:p>
                      <a:pPr algn="ctr">
                        <a:spcAft>
                          <a:spcPts val="0"/>
                        </a:spcAft>
                      </a:pPr>
                      <a:r>
                        <a:rPr lang="en-GB" sz="1100"/>
                        <a:t>COUNTRIES</a:t>
                      </a:r>
                    </a:p>
                  </a:txBody>
                  <a:tcPr marL="0" marR="0" marT="0" marB="0"/>
                </a:tc>
                <a:tc>
                  <a:txBody>
                    <a:bodyPr/>
                    <a:lstStyle/>
                    <a:p>
                      <a:pPr algn="ctr">
                        <a:spcAft>
                          <a:spcPts val="0"/>
                        </a:spcAft>
                      </a:pPr>
                      <a:r>
                        <a:rPr lang="en-GB" sz="1100"/>
                        <a:t>CONTINENTS</a:t>
                      </a:r>
                    </a:p>
                  </a:txBody>
                  <a:tcPr marL="0" marR="0" marT="0" marB="0"/>
                </a:tc>
                <a:extLst>
                  <a:ext uri="{0D108BD9-81ED-4DB2-BD59-A6C34878D82A}">
                    <a16:rowId xmlns:a16="http://schemas.microsoft.com/office/drawing/2014/main" val="845311250"/>
                  </a:ext>
                </a:extLst>
              </a:tr>
            </a:tbl>
          </a:graphicData>
        </a:graphic>
      </p:graphicFrame>
      <p:sp>
        <p:nvSpPr>
          <p:cNvPr id="7" name="TextBox 6">
            <a:extLst>
              <a:ext uri="{FF2B5EF4-FFF2-40B4-BE49-F238E27FC236}">
                <a16:creationId xmlns:a16="http://schemas.microsoft.com/office/drawing/2014/main" id="{E15922F3-414F-AC6B-6E10-6C463228AB02}"/>
              </a:ext>
            </a:extLst>
          </p:cNvPr>
          <p:cNvSpPr txBox="1"/>
          <p:nvPr/>
        </p:nvSpPr>
        <p:spPr>
          <a:xfrm>
            <a:off x="320011" y="4557884"/>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pic>
        <p:nvPicPr>
          <p:cNvPr id="10" name="Imagen 2">
            <a:extLst>
              <a:ext uri="{FF2B5EF4-FFF2-40B4-BE49-F238E27FC236}">
                <a16:creationId xmlns:a16="http://schemas.microsoft.com/office/drawing/2014/main" id="{B46DC688-C50C-37E0-AB78-30BA5DC3A2E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21943" y="6002828"/>
            <a:ext cx="1948114" cy="583072"/>
          </a:xfrm>
          <a:prstGeom prst="rect">
            <a:avLst/>
          </a:prstGeom>
          <a:noFill/>
          <a:ln>
            <a:noFill/>
          </a:ln>
        </p:spPr>
      </p:pic>
    </p:spTree>
    <p:extLst>
      <p:ext uri="{BB962C8B-B14F-4D97-AF65-F5344CB8AC3E}">
        <p14:creationId xmlns:p14="http://schemas.microsoft.com/office/powerpoint/2010/main" val="3950804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9B593AA-BE5D-4A69-49C8-70680899E890}"/>
              </a:ext>
            </a:extLst>
          </p:cNvPr>
          <p:cNvSpPr>
            <a:spLocks noGrp="1"/>
          </p:cNvSpPr>
          <p:nvPr>
            <p:ph idx="1"/>
          </p:nvPr>
        </p:nvSpPr>
        <p:spPr/>
        <p:txBody>
          <a:bodyPr vert="horz" lIns="0" tIns="0" rIns="0" bIns="0" rtlCol="0" anchor="t">
            <a:noAutofit/>
          </a:bodyPr>
          <a:lstStyle/>
          <a:p>
            <a:pPr marL="0" indent="0" algn="just" defTabSz="720720">
              <a:spcBef>
                <a:spcPts val="600"/>
              </a:spcBef>
              <a:buNone/>
              <a:defRPr sz="1800" b="0" i="0" u="none" strike="noStrike" kern="0" cap="none" spc="0" baseline="0">
                <a:solidFill>
                  <a:srgbClr val="000000"/>
                </a:solidFill>
                <a:uFillTx/>
              </a:defRPr>
            </a:pPr>
            <a:r>
              <a:rPr lang="en-GB" sz="1600">
                <a:latin typeface="Calibri"/>
                <a:cs typeface="Calibri"/>
              </a:rPr>
              <a:t>GCC Global Car Carriers (GCC) is the world's third-largest tonnage provider within the Pure Car Truck Carriers (PCTCs) segment with </a:t>
            </a:r>
            <a:r>
              <a:rPr lang="en-GB" sz="1600" b="1">
                <a:latin typeface="Calibri"/>
                <a:cs typeface="Calibri"/>
              </a:rPr>
              <a:t>30 vessels</a:t>
            </a:r>
            <a:r>
              <a:rPr lang="en-GB" sz="1600">
                <a:latin typeface="Calibri"/>
                <a:cs typeface="Calibri"/>
              </a:rPr>
              <a:t>. </a:t>
            </a:r>
          </a:p>
          <a:p>
            <a:pPr marL="0" indent="0" algn="just" defTabSz="720720">
              <a:spcBef>
                <a:spcPts val="600"/>
              </a:spcBef>
              <a:buNone/>
              <a:defRPr sz="1800" b="0" i="0" u="none" strike="noStrike" kern="0" cap="none" spc="0" baseline="0">
                <a:solidFill>
                  <a:srgbClr val="000000"/>
                </a:solidFill>
                <a:uFillTx/>
              </a:defRPr>
            </a:pPr>
            <a:r>
              <a:rPr lang="en-GB" sz="1600">
                <a:latin typeface="Calibri"/>
                <a:cs typeface="Calibri"/>
              </a:rPr>
              <a:t>The company provides </a:t>
            </a:r>
            <a:r>
              <a:rPr lang="en-GB" sz="1600" b="1">
                <a:latin typeface="Calibri"/>
                <a:cs typeface="Calibri"/>
              </a:rPr>
              <a:t>vessels and logistics solutions </a:t>
            </a:r>
            <a:r>
              <a:rPr lang="en-GB" sz="1600">
                <a:latin typeface="Calibri"/>
                <a:cs typeface="Calibri"/>
              </a:rPr>
              <a:t>ensuring safe and efficient shipment of vehicles for a network of clients comprising of major global and regional PCTC operators. </a:t>
            </a:r>
            <a:endParaRPr lang="en-GB" sz="1600">
              <a:latin typeface="Calibri"/>
              <a:ea typeface="Calibri"/>
              <a:cs typeface="Calibri"/>
            </a:endParaRPr>
          </a:p>
          <a:p>
            <a:pPr marL="0" indent="0" algn="just" defTabSz="720720">
              <a:spcBef>
                <a:spcPts val="600"/>
              </a:spcBef>
              <a:buNone/>
              <a:defRPr sz="1800" b="0" i="0" u="none" strike="noStrike" kern="0" cap="none" spc="0" baseline="0">
                <a:solidFill>
                  <a:srgbClr val="000000"/>
                </a:solidFill>
                <a:uFillTx/>
              </a:defRPr>
            </a:pPr>
            <a:r>
              <a:rPr lang="en-GB" sz="1600">
                <a:latin typeface="Calibri"/>
                <a:cs typeface="Calibri"/>
              </a:rPr>
              <a:t>With a strong foundation and more than 40 years of involvement in the global car shipping market, GCC is an essential and supportive partner to the global automotive industry, as vehicles and their logistic chain transition towards a zero-emission future. </a:t>
            </a:r>
            <a:endParaRPr lang="en-GB" sz="1600" b="1">
              <a:latin typeface="Calibri"/>
              <a:ea typeface="Calibri"/>
              <a:cs typeface="Calibri" pitchFamily="34"/>
            </a:endParaRPr>
          </a:p>
          <a:p>
            <a:pPr marL="0" indent="0" algn="just">
              <a:buNone/>
            </a:pPr>
            <a:endParaRPr lang="en-GB" sz="1400">
              <a:solidFill>
                <a:schemeClr val="tx1"/>
              </a:solidFill>
            </a:endParaRPr>
          </a:p>
          <a:p>
            <a:pPr marL="0" indent="0" algn="just">
              <a:buNone/>
            </a:pPr>
            <a:endParaRPr lang="en-GB" sz="1400">
              <a:solidFill>
                <a:schemeClr val="tx1"/>
              </a:solidFill>
            </a:endParaRPr>
          </a:p>
          <a:p>
            <a:pPr marL="0" indent="0" algn="just">
              <a:buNone/>
            </a:pPr>
            <a:endParaRPr lang="en-GB" sz="1400">
              <a:solidFill>
                <a:schemeClr val="tx1"/>
              </a:solidFill>
            </a:endParaRPr>
          </a:p>
          <a:p>
            <a:pPr marL="0" indent="0" algn="just">
              <a:buNone/>
            </a:pPr>
            <a:endParaRPr lang="en-GB" sz="1400" b="1">
              <a:solidFill>
                <a:schemeClr val="tx1"/>
              </a:solidFill>
            </a:endParaRPr>
          </a:p>
          <a:p>
            <a:pPr marL="0" indent="0" algn="just">
              <a:buNone/>
            </a:pPr>
            <a:endParaRPr lang="en-GB" sz="1400">
              <a:solidFill>
                <a:schemeClr val="tx1"/>
              </a:solidFill>
            </a:endParaRPr>
          </a:p>
        </p:txBody>
      </p:sp>
      <p:sp>
        <p:nvSpPr>
          <p:cNvPr id="4" name="Slide Number Placeholder 3">
            <a:extLst>
              <a:ext uri="{FF2B5EF4-FFF2-40B4-BE49-F238E27FC236}">
                <a16:creationId xmlns:a16="http://schemas.microsoft.com/office/drawing/2014/main" id="{40A5F4AE-FD0D-8843-FA2A-3D598B7CEC1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Title 4">
            <a:extLst>
              <a:ext uri="{FF2B5EF4-FFF2-40B4-BE49-F238E27FC236}">
                <a16:creationId xmlns:a16="http://schemas.microsoft.com/office/drawing/2014/main" id="{2B38A4DC-3936-2210-123C-FEE4DB279EA2}"/>
              </a:ext>
            </a:extLst>
          </p:cNvPr>
          <p:cNvSpPr>
            <a:spLocks noGrp="1"/>
          </p:cNvSpPr>
          <p:nvPr>
            <p:ph type="title"/>
          </p:nvPr>
        </p:nvSpPr>
        <p:spPr/>
        <p:txBody>
          <a:bodyPr/>
          <a:lstStyle/>
          <a:p>
            <a:r>
              <a:rPr lang="en-US"/>
              <a:t>GCC GLOBAL Car Carriers</a:t>
            </a:r>
            <a:br>
              <a:rPr lang="en-US"/>
            </a:br>
            <a:r>
              <a:rPr lang="en-US">
                <a:latin typeface="+mn-lt"/>
                <a:hlinkClick r:id="rId3"/>
              </a:rPr>
              <a:t>GLOBALCAR.NO</a:t>
            </a:r>
            <a:endParaRPr lang="en-GB">
              <a:latin typeface="+mn-lt"/>
            </a:endParaRPr>
          </a:p>
        </p:txBody>
      </p:sp>
      <p:sp>
        <p:nvSpPr>
          <p:cNvPr id="10" name="TextBox 9">
            <a:extLst>
              <a:ext uri="{FF2B5EF4-FFF2-40B4-BE49-F238E27FC236}">
                <a16:creationId xmlns:a16="http://schemas.microsoft.com/office/drawing/2014/main" id="{4202C710-1C0F-1735-B683-39985A4171DD}"/>
              </a:ext>
            </a:extLst>
          </p:cNvPr>
          <p:cNvSpPr txBox="1"/>
          <p:nvPr/>
        </p:nvSpPr>
        <p:spPr>
          <a:xfrm>
            <a:off x="5575300" y="5956300"/>
            <a:ext cx="990600" cy="736600"/>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2" name="Table 1">
            <a:extLst>
              <a:ext uri="{FF2B5EF4-FFF2-40B4-BE49-F238E27FC236}">
                <a16:creationId xmlns:a16="http://schemas.microsoft.com/office/drawing/2014/main" id="{5B671073-56C8-A497-8105-4764DBB3282B}"/>
              </a:ext>
            </a:extLst>
          </p:cNvPr>
          <p:cNvGraphicFramePr>
            <a:graphicFrameLocks noGrp="1"/>
          </p:cNvGraphicFramePr>
          <p:nvPr>
            <p:extLst>
              <p:ext uri="{D42A27DB-BD31-4B8C-83A1-F6EECF244321}">
                <p14:modId xmlns:p14="http://schemas.microsoft.com/office/powerpoint/2010/main" val="4037836737"/>
              </p:ext>
            </p:extLst>
          </p:nvPr>
        </p:nvGraphicFramePr>
        <p:xfrm>
          <a:off x="420084" y="4822078"/>
          <a:ext cx="4588078" cy="838200"/>
        </p:xfrm>
        <a:graphic>
          <a:graphicData uri="http://schemas.openxmlformats.org/drawingml/2006/table">
            <a:tbl>
              <a:tblPr firstRow="1" bandRow="1">
                <a:tableStyleId>{2D5ABB26-0587-4C30-8999-92F81FD0307C}</a:tableStyleId>
              </a:tblPr>
              <a:tblGrid>
                <a:gridCol w="495554">
                  <a:extLst>
                    <a:ext uri="{9D8B030D-6E8A-4147-A177-3AD203B41FA5}">
                      <a16:colId xmlns:a16="http://schemas.microsoft.com/office/drawing/2014/main" val="2832337099"/>
                    </a:ext>
                  </a:extLst>
                </a:gridCol>
                <a:gridCol w="1225159">
                  <a:extLst>
                    <a:ext uri="{9D8B030D-6E8A-4147-A177-3AD203B41FA5}">
                      <a16:colId xmlns:a16="http://schemas.microsoft.com/office/drawing/2014/main" val="1779007986"/>
                    </a:ext>
                  </a:extLst>
                </a:gridCol>
                <a:gridCol w="1159927">
                  <a:extLst>
                    <a:ext uri="{9D8B030D-6E8A-4147-A177-3AD203B41FA5}">
                      <a16:colId xmlns:a16="http://schemas.microsoft.com/office/drawing/2014/main" val="225698458"/>
                    </a:ext>
                  </a:extLst>
                </a:gridCol>
                <a:gridCol w="853719">
                  <a:extLst>
                    <a:ext uri="{9D8B030D-6E8A-4147-A177-3AD203B41FA5}">
                      <a16:colId xmlns:a16="http://schemas.microsoft.com/office/drawing/2014/main" val="1248992484"/>
                    </a:ext>
                  </a:extLst>
                </a:gridCol>
                <a:gridCol w="853719">
                  <a:extLst>
                    <a:ext uri="{9D8B030D-6E8A-4147-A177-3AD203B41FA5}">
                      <a16:colId xmlns:a16="http://schemas.microsoft.com/office/drawing/2014/main" val="428990496"/>
                    </a:ext>
                  </a:extLst>
                </a:gridCol>
              </a:tblGrid>
              <a:tr h="155047">
                <a:tc>
                  <a:txBody>
                    <a:bodyPr/>
                    <a:lstStyle/>
                    <a:p>
                      <a:pPr algn="ctr"/>
                      <a:r>
                        <a:rPr lang="en-GB" sz="1600" b="1">
                          <a:latin typeface="+mj-lt"/>
                        </a:rPr>
                        <a:t>30</a:t>
                      </a:r>
                    </a:p>
                  </a:txBody>
                  <a:tcPr marL="45720" marR="45720"/>
                </a:tc>
                <a:tc>
                  <a:txBody>
                    <a:bodyPr/>
                    <a:lstStyle/>
                    <a:p>
                      <a:pPr algn="ctr"/>
                      <a:r>
                        <a:rPr lang="en-US" sz="1600" b="1">
                          <a:latin typeface="+mj-lt"/>
                        </a:rPr>
                        <a:t>99%</a:t>
                      </a:r>
                      <a:endParaRPr lang="en-GB" sz="1600" b="1">
                        <a:latin typeface="+mj-lt"/>
                      </a:endParaRPr>
                    </a:p>
                  </a:txBody>
                  <a:tcPr marL="45720" marR="45720"/>
                </a:tc>
                <a:tc>
                  <a:txBody>
                    <a:bodyPr/>
                    <a:lstStyle/>
                    <a:p>
                      <a:pPr algn="ctr"/>
                      <a:r>
                        <a:rPr lang="en-US" sz="1600" b="1">
                          <a:latin typeface="+mj-lt"/>
                        </a:rPr>
                        <a:t>100%</a:t>
                      </a:r>
                      <a:endParaRPr lang="en-GB" sz="1600" b="1">
                        <a:latin typeface="+mj-lt"/>
                      </a:endParaRPr>
                    </a:p>
                  </a:txBody>
                  <a:tcPr marL="45720" marR="45720"/>
                </a:tc>
                <a:tc>
                  <a:txBody>
                    <a:bodyPr/>
                    <a:lstStyle/>
                    <a:p>
                      <a:pPr algn="ctr"/>
                      <a:r>
                        <a:rPr lang="en-GB" sz="1600" b="1">
                          <a:latin typeface="+mj-lt"/>
                        </a:rPr>
                        <a:t>500K</a:t>
                      </a:r>
                    </a:p>
                  </a:txBody>
                  <a:tcPr marL="45720" marR="45720"/>
                </a:tc>
                <a:tc>
                  <a:txBody>
                    <a:bodyPr/>
                    <a:lstStyle/>
                    <a:p>
                      <a:pPr algn="ctr"/>
                      <a:r>
                        <a:rPr lang="en-US" sz="1600" b="1">
                          <a:latin typeface="+mj-lt"/>
                        </a:rPr>
                        <a:t>16 </a:t>
                      </a:r>
                      <a:endParaRPr lang="en-GB" sz="1600" b="1">
                        <a:latin typeface="+mj-lt"/>
                      </a:endParaRPr>
                    </a:p>
                  </a:txBody>
                  <a:tcPr marL="45720" marR="45720"/>
                </a:tc>
                <a:extLst>
                  <a:ext uri="{0D108BD9-81ED-4DB2-BD59-A6C34878D82A}">
                    <a16:rowId xmlns:a16="http://schemas.microsoft.com/office/drawing/2014/main" val="2227445117"/>
                  </a:ext>
                </a:extLst>
              </a:tr>
              <a:tr h="370840">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VESSELS</a:t>
                      </a:r>
                    </a:p>
                  </a:txBody>
                  <a:tcPr marL="0" marR="0" marT="0" marB="0"/>
                </a:tc>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lang="en-GB" sz="1100">
                          <a:solidFill>
                            <a:schemeClr val="tx1"/>
                          </a:solidFill>
                        </a:rPr>
                        <a:t>UTILIZATION</a:t>
                      </a:r>
                      <a:endPar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1100">
                          <a:solidFill>
                            <a:schemeClr val="tx1"/>
                          </a:solidFill>
                        </a:rPr>
                        <a:t>FIXED CONTRACT BACKLOG IN 2025</a:t>
                      </a:r>
                      <a:endParaRPr lang="en-GB" sz="1100"/>
                    </a:p>
                    <a:p>
                      <a:pPr marL="0" marR="0" lvl="0" indent="0" algn="ctr" defTabSz="1125444" rtl="0" eaLnBrk="1" fontAlgn="auto" latinLnBrk="0" hangingPunct="1">
                        <a:lnSpc>
                          <a:spcPct val="100000"/>
                        </a:lnSpc>
                        <a:spcBef>
                          <a:spcPts val="0"/>
                        </a:spcBef>
                        <a:spcAft>
                          <a:spcPts val="0"/>
                        </a:spcAft>
                        <a:buClrTx/>
                        <a:buSzTx/>
                        <a:buFontTx/>
                        <a:buNone/>
                        <a:tabLst/>
                        <a:defRPr/>
                      </a:pPr>
                      <a:endPar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r>
                        <a:rPr lang="en-GB" sz="1100"/>
                        <a:t>LIFTING CARS’ CAPACITY ANNUALLY</a:t>
                      </a:r>
                    </a:p>
                  </a:txBody>
                  <a:tcPr marL="0" marR="0" marT="0" marB="0"/>
                </a:tc>
                <a:tc>
                  <a:txBody>
                    <a:bodyPr/>
                    <a:lstStyle/>
                    <a:p>
                      <a:pPr algn="ctr"/>
                      <a:r>
                        <a:rPr lang="en-US" sz="1100"/>
                        <a:t>EMPLOYEES </a:t>
                      </a:r>
                      <a:br>
                        <a:rPr lang="en-US" sz="1100"/>
                      </a:br>
                      <a:r>
                        <a:rPr lang="en-US" sz="1100"/>
                        <a:t>IN OSLO AND SINGAPORE</a:t>
                      </a:r>
                      <a:endParaRPr lang="en-GB" sz="1100"/>
                    </a:p>
                  </a:txBody>
                  <a:tcPr marL="0" marR="0" marT="0" marB="0"/>
                </a:tc>
                <a:extLst>
                  <a:ext uri="{0D108BD9-81ED-4DB2-BD59-A6C34878D82A}">
                    <a16:rowId xmlns:a16="http://schemas.microsoft.com/office/drawing/2014/main" val="845311250"/>
                  </a:ext>
                </a:extLst>
              </a:tr>
            </a:tbl>
          </a:graphicData>
        </a:graphic>
      </p:graphicFrame>
      <p:sp>
        <p:nvSpPr>
          <p:cNvPr id="7" name="TextBox 6">
            <a:extLst>
              <a:ext uri="{FF2B5EF4-FFF2-40B4-BE49-F238E27FC236}">
                <a16:creationId xmlns:a16="http://schemas.microsoft.com/office/drawing/2014/main" id="{C7EDBC18-88FC-D09F-DF2E-17C2E9638A33}"/>
              </a:ext>
            </a:extLst>
          </p:cNvPr>
          <p:cNvSpPr txBox="1"/>
          <p:nvPr/>
        </p:nvSpPr>
        <p:spPr>
          <a:xfrm>
            <a:off x="321833" y="4423103"/>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grpSp>
        <p:nvGrpSpPr>
          <p:cNvPr id="11" name="Group 10">
            <a:extLst>
              <a:ext uri="{FF2B5EF4-FFF2-40B4-BE49-F238E27FC236}">
                <a16:creationId xmlns:a16="http://schemas.microsoft.com/office/drawing/2014/main" id="{C3A4CD6A-5346-7E08-D398-29036BD870D0}"/>
              </a:ext>
            </a:extLst>
          </p:cNvPr>
          <p:cNvGrpSpPr/>
          <p:nvPr/>
        </p:nvGrpSpPr>
        <p:grpSpPr>
          <a:xfrm>
            <a:off x="6322536" y="1277588"/>
            <a:ext cx="5596128" cy="3456478"/>
            <a:chOff x="6188400" y="1401762"/>
            <a:chExt cx="5596128" cy="3456478"/>
          </a:xfrm>
        </p:grpSpPr>
        <p:pic>
          <p:nvPicPr>
            <p:cNvPr id="17" name="Content Placeholder 9" descr="Cars parked cars in a garage&#10;&#10;Description automatically generated">
              <a:extLst>
                <a:ext uri="{FF2B5EF4-FFF2-40B4-BE49-F238E27FC236}">
                  <a16:creationId xmlns:a16="http://schemas.microsoft.com/office/drawing/2014/main" id="{406997B9-E18D-72D0-4A3E-4F37FB377B7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036729" y="2341336"/>
              <a:ext cx="3747283" cy="2516904"/>
            </a:xfrm>
            <a:prstGeom prst="rect">
              <a:avLst/>
            </a:prstGeom>
            <a:ln>
              <a:noFill/>
            </a:ln>
          </p:spPr>
        </p:pic>
        <p:pic>
          <p:nvPicPr>
            <p:cNvPr id="19" name="Content Placeholder 7" descr="A large parking lot full of cars&#10;&#10;Description automatically generated">
              <a:extLst>
                <a:ext uri="{FF2B5EF4-FFF2-40B4-BE49-F238E27FC236}">
                  <a16:creationId xmlns:a16="http://schemas.microsoft.com/office/drawing/2014/main" id="{46C83322-495D-5653-56E9-A474B1DD9DE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188400" y="1401762"/>
              <a:ext cx="5596128" cy="1806785"/>
            </a:xfrm>
            <a:prstGeom prst="rect">
              <a:avLst/>
            </a:prstGeom>
            <a:ln>
              <a:noFill/>
            </a:ln>
          </p:spPr>
        </p:pic>
        <p:pic>
          <p:nvPicPr>
            <p:cNvPr id="1026" name="Picture 2">
              <a:extLst>
                <a:ext uri="{FF2B5EF4-FFF2-40B4-BE49-F238E27FC236}">
                  <a16:creationId xmlns:a16="http://schemas.microsoft.com/office/drawing/2014/main" id="{60EA5984-F836-AF2B-4129-BF64FDE57AD9}"/>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6188400" y="3201494"/>
              <a:ext cx="2729569" cy="1656746"/>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667C50EA-3F58-4B4D-61A0-639DE840CFC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188404" y="6069739"/>
            <a:ext cx="1764391" cy="596117"/>
          </a:xfrm>
          <a:prstGeom prst="rect">
            <a:avLst/>
          </a:prstGeom>
        </p:spPr>
      </p:pic>
      <p:pic>
        <p:nvPicPr>
          <p:cNvPr id="14" name="Picture 13">
            <a:extLst>
              <a:ext uri="{FF2B5EF4-FFF2-40B4-BE49-F238E27FC236}">
                <a16:creationId xmlns:a16="http://schemas.microsoft.com/office/drawing/2014/main" id="{D55F5D7B-8C75-D47F-F933-5AEE1DEBB8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13078" y="4822078"/>
            <a:ext cx="4278053" cy="978297"/>
          </a:xfrm>
          <a:prstGeom prst="rect">
            <a:avLst/>
          </a:prstGeom>
        </p:spPr>
      </p:pic>
    </p:spTree>
    <p:extLst>
      <p:ext uri="{BB962C8B-B14F-4D97-AF65-F5344CB8AC3E}">
        <p14:creationId xmlns:p14="http://schemas.microsoft.com/office/powerpoint/2010/main" val="390181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01D621-416C-82D5-897C-C1B2E7820E03}"/>
              </a:ext>
            </a:extLst>
          </p:cNvPr>
          <p:cNvSpPr>
            <a:spLocks noGrp="1"/>
          </p:cNvSpPr>
          <p:nvPr>
            <p:ph idx="1"/>
          </p:nvPr>
        </p:nvSpPr>
        <p:spPr/>
        <p:txBody>
          <a:bodyPr>
            <a:normAutofit/>
          </a:bodyPr>
          <a:lstStyle/>
          <a:p>
            <a:pPr marL="0" indent="0" algn="just">
              <a:spcBef>
                <a:spcPts val="600"/>
              </a:spcBef>
              <a:buNone/>
            </a:pPr>
            <a:r>
              <a:rPr lang="en-GB" sz="1600" kern="100">
                <a:solidFill>
                  <a:schemeClr val="tx1"/>
                </a:solidFill>
                <a:effectLst/>
                <a:ea typeface="Aptos" panose="020B0004020202020204" pitchFamily="34" charset="0"/>
                <a:cs typeface="Arial" panose="020B0604020202020204" pitchFamily="34" charset="0"/>
              </a:rPr>
              <a:t>CLASQUIN is an </a:t>
            </a:r>
            <a:r>
              <a:rPr lang="en-GB" sz="1600" b="1" kern="100">
                <a:solidFill>
                  <a:schemeClr val="tx1"/>
                </a:solidFill>
                <a:effectLst/>
                <a:ea typeface="Aptos" panose="020B0004020202020204" pitchFamily="34" charset="0"/>
                <a:cs typeface="Arial" panose="020B0604020202020204" pitchFamily="34" charset="0"/>
              </a:rPr>
              <a:t>international transport organizer </a:t>
            </a:r>
            <a:r>
              <a:rPr lang="en-GB" sz="1600" kern="100">
                <a:solidFill>
                  <a:schemeClr val="tx1"/>
                </a:solidFill>
                <a:effectLst/>
                <a:ea typeface="Aptos" panose="020B0004020202020204" pitchFamily="34" charset="0"/>
                <a:cs typeface="Arial" panose="020B0604020202020204" pitchFamily="34" charset="0"/>
              </a:rPr>
              <a:t>headquartered in Lyon, France. </a:t>
            </a:r>
          </a:p>
          <a:p>
            <a:pPr marL="0" indent="0" algn="just">
              <a:spcBef>
                <a:spcPts val="600"/>
              </a:spcBef>
              <a:buNone/>
            </a:pPr>
            <a:r>
              <a:rPr lang="en-GB" sz="1600" kern="100">
                <a:solidFill>
                  <a:schemeClr val="tx1"/>
                </a:solidFill>
                <a:effectLst/>
                <a:ea typeface="Aptos" panose="020B0004020202020204" pitchFamily="34" charset="0"/>
                <a:cs typeface="Arial" panose="020B0604020202020204" pitchFamily="34" charset="0"/>
              </a:rPr>
              <a:t>The group operates in the overseas field and coordinates </a:t>
            </a:r>
            <a:r>
              <a:rPr lang="en-GB" sz="1600" b="1" kern="100">
                <a:solidFill>
                  <a:schemeClr val="tx1"/>
                </a:solidFill>
                <a:effectLst/>
                <a:ea typeface="Aptos" panose="020B0004020202020204" pitchFamily="34" charset="0"/>
                <a:cs typeface="Arial" panose="020B0604020202020204" pitchFamily="34" charset="0"/>
              </a:rPr>
              <a:t>sea, air and overland transport operations </a:t>
            </a:r>
            <a:r>
              <a:rPr lang="en-GB" sz="1600" kern="100">
                <a:solidFill>
                  <a:schemeClr val="tx1"/>
                </a:solidFill>
                <a:effectLst/>
                <a:ea typeface="Aptos" panose="020B0004020202020204" pitchFamily="34" charset="0"/>
                <a:cs typeface="Arial" panose="020B0604020202020204" pitchFamily="34" charset="0"/>
              </a:rPr>
              <a:t>on behalf of its clients.</a:t>
            </a:r>
          </a:p>
          <a:p>
            <a:pPr marL="0" indent="0" algn="just">
              <a:spcBef>
                <a:spcPts val="600"/>
              </a:spcBef>
              <a:buNone/>
            </a:pPr>
            <a:r>
              <a:rPr lang="en-GB" sz="1600" kern="100">
                <a:solidFill>
                  <a:schemeClr val="tx1"/>
                </a:solidFill>
                <a:effectLst/>
                <a:ea typeface="Aptos" panose="020B0004020202020204" pitchFamily="34" charset="0"/>
                <a:cs typeface="Arial" panose="020B0604020202020204" pitchFamily="34" charset="0"/>
              </a:rPr>
              <a:t>CLASQUIN offers </a:t>
            </a:r>
            <a:r>
              <a:rPr lang="en-GB" sz="1600" b="1" kern="100">
                <a:solidFill>
                  <a:schemeClr val="tx1"/>
                </a:solidFill>
                <a:effectLst/>
                <a:ea typeface="Aptos" panose="020B0004020202020204" pitchFamily="34" charset="0"/>
                <a:cs typeface="Arial" panose="020B0604020202020204" pitchFamily="34" charset="0"/>
              </a:rPr>
              <a:t>tailor-made solutions that cover the entire supply chain</a:t>
            </a:r>
            <a:r>
              <a:rPr lang="en-GB" sz="1600" kern="100">
                <a:solidFill>
                  <a:schemeClr val="tx1"/>
                </a:solidFill>
                <a:effectLst/>
                <a:ea typeface="Aptos" panose="020B0004020202020204" pitchFamily="34" charset="0"/>
                <a:cs typeface="Arial" panose="020B0604020202020204" pitchFamily="34" charset="0"/>
              </a:rPr>
              <a:t>, from the collection of the goods to their final distribution. Each transport operation mobilizes about ten providers throughout the world, all coordinated by teams of experts. </a:t>
            </a:r>
          </a:p>
          <a:p>
            <a:pPr marL="0" indent="0" algn="just">
              <a:buNone/>
            </a:pPr>
            <a:endParaRPr lang="en-GB" sz="1600" kern="100">
              <a:solidFill>
                <a:schemeClr val="tx1"/>
              </a:solidFill>
              <a:effectLst/>
              <a:ea typeface="Aptos" panose="020B0004020202020204" pitchFamily="34" charset="0"/>
              <a:cs typeface="Arial" panose="020B0604020202020204" pitchFamily="34" charset="0"/>
            </a:endParaRPr>
          </a:p>
          <a:p>
            <a:pPr marL="0" indent="0" algn="just">
              <a:buNone/>
            </a:pPr>
            <a:endParaRPr lang="en-GB" sz="1600">
              <a:solidFill>
                <a:schemeClr val="tx1"/>
              </a:solidFill>
            </a:endParaRPr>
          </a:p>
        </p:txBody>
      </p:sp>
      <p:sp>
        <p:nvSpPr>
          <p:cNvPr id="5" name="Slide Number Placeholder 4">
            <a:extLst>
              <a:ext uri="{FF2B5EF4-FFF2-40B4-BE49-F238E27FC236}">
                <a16:creationId xmlns:a16="http://schemas.microsoft.com/office/drawing/2014/main" id="{2B4BA250-0218-E64B-51D0-DD2B7A1116B5}"/>
              </a:ext>
            </a:extLst>
          </p:cNvPr>
          <p:cNvSpPr>
            <a:spLocks noGrp="1"/>
          </p:cNvSpPr>
          <p:nvPr>
            <p:ph type="sldNum" sz="quarter" idx="4"/>
          </p:nvPr>
        </p:nvSpPr>
        <p:spPr/>
        <p:txBody>
          <a:bodyPr/>
          <a:lstStyle/>
          <a:p>
            <a:pPr>
              <a:defRPr/>
            </a:pPr>
            <a:fld id="{85D77248-F92F-47C9-97FD-9CF7B39594FC}" type="slidenum">
              <a:rPr lang="en-GB" noProof="0" smtClean="0"/>
              <a:pPr>
                <a:defRPr/>
              </a:pPr>
              <a:t>24</a:t>
            </a:fld>
            <a:endParaRPr lang="en-GB" noProof="0"/>
          </a:p>
        </p:txBody>
      </p:sp>
      <p:sp>
        <p:nvSpPr>
          <p:cNvPr id="6" name="Title 5">
            <a:extLst>
              <a:ext uri="{FF2B5EF4-FFF2-40B4-BE49-F238E27FC236}">
                <a16:creationId xmlns:a16="http://schemas.microsoft.com/office/drawing/2014/main" id="{4BFE890B-00CB-D73E-FCC0-F7C884BC870A}"/>
              </a:ext>
            </a:extLst>
          </p:cNvPr>
          <p:cNvSpPr>
            <a:spLocks noGrp="1"/>
          </p:cNvSpPr>
          <p:nvPr>
            <p:ph type="title"/>
          </p:nvPr>
        </p:nvSpPr>
        <p:spPr/>
        <p:txBody>
          <a:bodyPr/>
          <a:lstStyle/>
          <a:p>
            <a:r>
              <a:rPr lang="en-US"/>
              <a:t>CLASQUIN</a:t>
            </a:r>
            <a:br>
              <a:rPr lang="en-US"/>
            </a:br>
            <a:r>
              <a:rPr lang="en-US">
                <a:latin typeface="+mn-lt"/>
                <a:hlinkClick r:id="rId2"/>
              </a:rPr>
              <a:t>clasquin.com</a:t>
            </a:r>
            <a:endParaRPr lang="en-CH"/>
          </a:p>
        </p:txBody>
      </p:sp>
      <p:pic>
        <p:nvPicPr>
          <p:cNvPr id="7" name="Picture 4" descr="About us - Clasquin">
            <a:extLst>
              <a:ext uri="{FF2B5EF4-FFF2-40B4-BE49-F238E27FC236}">
                <a16:creationId xmlns:a16="http://schemas.microsoft.com/office/drawing/2014/main" id="{13EB9BE9-1FE8-57DC-183B-19ABE6AF49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777" y="5992226"/>
            <a:ext cx="1024446" cy="54970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638A12B4-6A2B-F4A3-C174-A1EC3EA97ECA}"/>
              </a:ext>
            </a:extLst>
          </p:cNvPr>
          <p:cNvGraphicFramePr>
            <a:graphicFrameLocks noGrp="1"/>
          </p:cNvGraphicFramePr>
          <p:nvPr>
            <p:extLst>
              <p:ext uri="{D42A27DB-BD31-4B8C-83A1-F6EECF244321}">
                <p14:modId xmlns:p14="http://schemas.microsoft.com/office/powerpoint/2010/main" val="1006266274"/>
              </p:ext>
            </p:extLst>
          </p:nvPr>
        </p:nvGraphicFramePr>
        <p:xfrm>
          <a:off x="216829" y="4823639"/>
          <a:ext cx="3469686" cy="706120"/>
        </p:xfrm>
        <a:graphic>
          <a:graphicData uri="http://schemas.openxmlformats.org/drawingml/2006/table">
            <a:tbl>
              <a:tblPr firstRow="1" bandRow="1">
                <a:tableStyleId>{2D5ABB26-0587-4C30-8999-92F81FD0307C}</a:tableStyleId>
              </a:tblPr>
              <a:tblGrid>
                <a:gridCol w="896057">
                  <a:extLst>
                    <a:ext uri="{9D8B030D-6E8A-4147-A177-3AD203B41FA5}">
                      <a16:colId xmlns:a16="http://schemas.microsoft.com/office/drawing/2014/main" val="1779007986"/>
                    </a:ext>
                  </a:extLst>
                </a:gridCol>
                <a:gridCol w="1655145">
                  <a:extLst>
                    <a:ext uri="{9D8B030D-6E8A-4147-A177-3AD203B41FA5}">
                      <a16:colId xmlns:a16="http://schemas.microsoft.com/office/drawing/2014/main" val="2782039171"/>
                    </a:ext>
                  </a:extLst>
                </a:gridCol>
                <a:gridCol w="918484">
                  <a:extLst>
                    <a:ext uri="{9D8B030D-6E8A-4147-A177-3AD203B41FA5}">
                      <a16:colId xmlns:a16="http://schemas.microsoft.com/office/drawing/2014/main" val="225698458"/>
                    </a:ext>
                  </a:extLst>
                </a:gridCol>
              </a:tblGrid>
              <a:tr h="155047">
                <a:tc>
                  <a:txBody>
                    <a:bodyPr/>
                    <a:lstStyle/>
                    <a:p>
                      <a:pPr algn="ctr"/>
                      <a:r>
                        <a:rPr lang="en-US" sz="1600" b="1">
                          <a:latin typeface="+mj-lt"/>
                        </a:rPr>
                        <a:t>1.7K</a:t>
                      </a:r>
                      <a:endParaRPr lang="en-GB" sz="1600" b="1">
                        <a:latin typeface="+mj-lt"/>
                      </a:endParaRPr>
                    </a:p>
                  </a:txBody>
                  <a:tcPr marL="45720" marR="45720"/>
                </a:tc>
                <a:tc>
                  <a:txBody>
                    <a:bodyPr/>
                    <a:lstStyle/>
                    <a:p>
                      <a:pPr algn="ctr"/>
                      <a:r>
                        <a:rPr lang="en-US" sz="1600" b="1">
                          <a:latin typeface="+mj-lt"/>
                        </a:rPr>
                        <a:t>25</a:t>
                      </a:r>
                      <a:endParaRPr lang="en-GB" sz="1600" b="1">
                        <a:latin typeface="+mj-lt"/>
                      </a:endParaRPr>
                    </a:p>
                  </a:txBody>
                  <a:tcPr marL="45720" marR="45720"/>
                </a:tc>
                <a:tc>
                  <a:txBody>
                    <a:bodyPr/>
                    <a:lstStyle/>
                    <a:p>
                      <a:pPr algn="ctr"/>
                      <a:r>
                        <a:rPr lang="en-US" sz="1600" b="1">
                          <a:latin typeface="+mj-lt"/>
                        </a:rPr>
                        <a:t>85</a:t>
                      </a:r>
                      <a:endParaRPr lang="en-GB" sz="1600" b="1">
                        <a:latin typeface="+mj-lt"/>
                      </a:endParaRPr>
                    </a:p>
                  </a:txBody>
                  <a:tcPr marL="45720" marR="45720"/>
                </a:tc>
                <a:extLst>
                  <a:ext uri="{0D108BD9-81ED-4DB2-BD59-A6C34878D82A}">
                    <a16:rowId xmlns:a16="http://schemas.microsoft.com/office/drawing/2014/main" val="2227445117"/>
                  </a:ext>
                </a:extLst>
              </a:tr>
              <a:tr h="370840">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lang="en-GB" sz="1100">
                          <a:solidFill>
                            <a:schemeClr val="tx1"/>
                          </a:solidFill>
                        </a:rPr>
                        <a:t>EXPERTS</a:t>
                      </a:r>
                      <a:endPar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r>
                        <a:rPr lang="en-GB" sz="1100">
                          <a:solidFill>
                            <a:schemeClr val="tx1"/>
                          </a:solidFill>
                        </a:rPr>
                        <a:t>COUNTRIES</a:t>
                      </a:r>
                      <a:endParaRPr lang="en-GB" sz="1100"/>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GB" sz="1100">
                          <a:solidFill>
                            <a:schemeClr val="tx1"/>
                          </a:solidFill>
                        </a:rPr>
                        <a:t>OFFICES</a:t>
                      </a:r>
                      <a:endParaRPr lang="en-GB" sz="1100"/>
                    </a:p>
                    <a:p>
                      <a:pPr marL="0" marR="0" lvl="0" indent="0" algn="ctr" defTabSz="1125444" rtl="0" eaLnBrk="1" fontAlgn="auto" latinLnBrk="0" hangingPunct="1">
                        <a:lnSpc>
                          <a:spcPct val="100000"/>
                        </a:lnSpc>
                        <a:spcBef>
                          <a:spcPts val="0"/>
                        </a:spcBef>
                        <a:spcAft>
                          <a:spcPts val="0"/>
                        </a:spcAft>
                        <a:buClrTx/>
                        <a:buSzTx/>
                        <a:buFontTx/>
                        <a:buNone/>
                        <a:tabLst/>
                        <a:defRPr/>
                      </a:pPr>
                      <a:endPar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845311250"/>
                  </a:ext>
                </a:extLst>
              </a:tr>
            </a:tbl>
          </a:graphicData>
        </a:graphic>
      </p:graphicFrame>
      <p:sp>
        <p:nvSpPr>
          <p:cNvPr id="8" name="TextBox 7">
            <a:extLst>
              <a:ext uri="{FF2B5EF4-FFF2-40B4-BE49-F238E27FC236}">
                <a16:creationId xmlns:a16="http://schemas.microsoft.com/office/drawing/2014/main" id="{45BA9A88-0A4F-1D6A-9D14-4BA7E0FDAD4B}"/>
              </a:ext>
            </a:extLst>
          </p:cNvPr>
          <p:cNvSpPr txBox="1"/>
          <p:nvPr/>
        </p:nvSpPr>
        <p:spPr>
          <a:xfrm>
            <a:off x="320011" y="4424322"/>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pic>
        <p:nvPicPr>
          <p:cNvPr id="10" name="Picture 9">
            <a:extLst>
              <a:ext uri="{FF2B5EF4-FFF2-40B4-BE49-F238E27FC236}">
                <a16:creationId xmlns:a16="http://schemas.microsoft.com/office/drawing/2014/main" id="{F8FEF27D-5F77-35E9-62BD-C2967557A011}"/>
              </a:ext>
            </a:extLst>
          </p:cNvPr>
          <p:cNvPicPr>
            <a:picLocks noChangeAspect="1"/>
          </p:cNvPicPr>
          <p:nvPr/>
        </p:nvPicPr>
        <p:blipFill>
          <a:blip r:embed="rId4"/>
          <a:stretch>
            <a:fillRect/>
          </a:stretch>
        </p:blipFill>
        <p:spPr>
          <a:xfrm>
            <a:off x="6334244" y="1200075"/>
            <a:ext cx="5584420" cy="3932261"/>
          </a:xfrm>
          <a:prstGeom prst="rect">
            <a:avLst/>
          </a:prstGeom>
        </p:spPr>
      </p:pic>
    </p:spTree>
    <p:extLst>
      <p:ext uri="{BB962C8B-B14F-4D97-AF65-F5344CB8AC3E}">
        <p14:creationId xmlns:p14="http://schemas.microsoft.com/office/powerpoint/2010/main" val="1775029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A28E4-050A-7C87-E682-EFF64B8D063B}"/>
              </a:ext>
            </a:extLst>
          </p:cNvPr>
          <p:cNvSpPr>
            <a:spLocks noGrp="1"/>
          </p:cNvSpPr>
          <p:nvPr>
            <p:ph type="title"/>
          </p:nvPr>
        </p:nvSpPr>
        <p:spPr/>
        <p:txBody>
          <a:bodyPr/>
          <a:lstStyle/>
          <a:p>
            <a:r>
              <a:rPr lang="en-US"/>
              <a:t>PASSENGER DIVISION</a:t>
            </a:r>
            <a:endParaRPr lang="en-GB"/>
          </a:p>
        </p:txBody>
      </p:sp>
    </p:spTree>
    <p:extLst>
      <p:ext uri="{BB962C8B-B14F-4D97-AF65-F5344CB8AC3E}">
        <p14:creationId xmlns:p14="http://schemas.microsoft.com/office/powerpoint/2010/main" val="2263418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48A51-1D7F-EBAD-AFE0-AC4858A90A53}"/>
            </a:ext>
          </a:extLst>
        </p:cNvPr>
        <p:cNvGrpSpPr/>
        <p:nvPr/>
      </p:nvGrpSpPr>
      <p:grpSpPr>
        <a:xfrm>
          <a:off x="0" y="0"/>
          <a:ext cx="0" cy="0"/>
          <a:chOff x="0" y="0"/>
          <a:chExt cx="0" cy="0"/>
        </a:xfrm>
      </p:grpSpPr>
      <p:pic>
        <p:nvPicPr>
          <p:cNvPr id="20" name="Picture 19" descr="A large cruise ship in the ocean&#10;&#10;AI-generated content may be incorrect.">
            <a:extLst>
              <a:ext uri="{FF2B5EF4-FFF2-40B4-BE49-F238E27FC236}">
                <a16:creationId xmlns:a16="http://schemas.microsoft.com/office/drawing/2014/main" id="{5C9ED7DE-9B6C-0671-E9A6-CDEF94926E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0" y="-23574"/>
            <a:ext cx="12197008" cy="6881573"/>
          </a:xfrm>
          <a:prstGeom prst="rect">
            <a:avLst/>
          </a:prstGeom>
        </p:spPr>
      </p:pic>
      <p:sp>
        <p:nvSpPr>
          <p:cNvPr id="5" name="Rectangle 7">
            <a:extLst>
              <a:ext uri="{FF2B5EF4-FFF2-40B4-BE49-F238E27FC236}">
                <a16:creationId xmlns:a16="http://schemas.microsoft.com/office/drawing/2014/main" id="{28A156CE-2758-5905-97DE-3EE1C79D4E00}"/>
              </a:ext>
            </a:extLst>
          </p:cNvPr>
          <p:cNvSpPr/>
          <p:nvPr/>
        </p:nvSpPr>
        <p:spPr>
          <a:xfrm>
            <a:off x="9597543" y="6214957"/>
            <a:ext cx="1909497" cy="307777"/>
          </a:xfrm>
          <a:prstGeom prst="rect">
            <a:avLst/>
          </a:prstGeom>
          <a:noFill/>
          <a:ln cap="flat">
            <a:noFill/>
            <a:prstDash val="solid"/>
          </a:ln>
        </p:spPr>
        <p:txBody>
          <a:bodyPr vert="horz" wrap="none" lIns="91440" tIns="45720" rIns="91440" bIns="45720" anchor="t" anchorCtr="0" compatLnSpc="1">
            <a:spAutoFit/>
          </a:bodyPr>
          <a:lstStyle/>
          <a:p>
            <a:pPr marL="112498"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1" i="0" u="none" strike="noStrike" kern="1200" cap="none" spc="0" normalizeH="0" baseline="0" noProof="0">
                <a:ln>
                  <a:noFill/>
                </a:ln>
                <a:solidFill>
                  <a:srgbClr val="FFFFFF"/>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www.msccruises.com</a:t>
            </a:r>
            <a:endParaRPr kumimoji="0" lang="en-GB" sz="1400" b="1" i="0" u="none" strike="noStrike" kern="1200" cap="none" spc="0" normalizeH="0" baseline="0" noProof="0">
              <a:ln>
                <a:noFill/>
              </a:ln>
              <a:solidFill>
                <a:srgbClr val="FFFFFF"/>
              </a:solidFill>
              <a:effectLst/>
              <a:uLnTx/>
              <a:uFillTx/>
              <a:latin typeface="Calibri"/>
              <a:ea typeface="+mn-ea"/>
              <a:cs typeface="+mn-cs"/>
            </a:endParaRPr>
          </a:p>
        </p:txBody>
      </p:sp>
      <p:sp>
        <p:nvSpPr>
          <p:cNvPr id="6" name="Content Placeholder 17">
            <a:extLst>
              <a:ext uri="{FF2B5EF4-FFF2-40B4-BE49-F238E27FC236}">
                <a16:creationId xmlns:a16="http://schemas.microsoft.com/office/drawing/2014/main" id="{01826402-2A42-81AF-153A-56560A270C6E}"/>
              </a:ext>
            </a:extLst>
          </p:cNvPr>
          <p:cNvSpPr txBox="1"/>
          <p:nvPr/>
        </p:nvSpPr>
        <p:spPr>
          <a:xfrm>
            <a:off x="7373940" y="1683555"/>
            <a:ext cx="4397646" cy="2574356"/>
          </a:xfrm>
          <a:prstGeom prst="roundRect">
            <a:avLst/>
          </a:prstGeom>
          <a:noFill/>
          <a:ln cap="flat">
            <a:noFill/>
          </a:ln>
        </p:spPr>
        <p:txBody>
          <a:bodyPr vert="horz" wrap="square" lIns="71999" tIns="71999" rIns="71999" bIns="71999" anchor="t" anchorCtr="0" compatLnSpc="1">
            <a:noAutofit/>
          </a:bodyPr>
          <a:lstStyle/>
          <a:p>
            <a:pPr marL="230401" marR="0" lvl="0" indent="-230401" algn="l" defTabSz="720720" rtl="0" eaLnBrk="1" fontAlgn="auto" latinLnBrk="0" hangingPunct="1">
              <a:lnSpc>
                <a:spcPct val="100000"/>
              </a:lnSpc>
              <a:spcBef>
                <a:spcPts val="300"/>
              </a:spcBef>
              <a:spcAft>
                <a:spcPts val="300"/>
              </a:spcAft>
              <a:buClrTx/>
              <a:buSzPct val="90000"/>
              <a:buFont typeface="Arial" pitchFamily="34"/>
              <a:buChar char="•"/>
              <a:tabLst/>
              <a:defRPr sz="1800" b="0" i="0" u="none" strike="noStrike" kern="0" cap="none" spc="0" baseline="0">
                <a:solidFill>
                  <a:srgbClr val="000000"/>
                </a:solidFill>
                <a:uFillTx/>
              </a:defRPr>
            </a:pPr>
            <a:r>
              <a:rPr kumimoji="0" lang="en-US" sz="1600" b="0" i="0" u="none" strike="noStrike" kern="1200" cap="none" spc="0" normalizeH="0" baseline="0" noProof="0" dirty="0">
                <a:ln>
                  <a:noFill/>
                </a:ln>
                <a:solidFill>
                  <a:schemeClr val="bg1"/>
                </a:solidFill>
                <a:effectLst/>
                <a:uLnTx/>
                <a:uFillTx/>
                <a:latin typeface="Calibri" pitchFamily="34"/>
                <a:ea typeface="+mn-ea"/>
                <a:cs typeface="Times New Roman" pitchFamily="18"/>
              </a:rPr>
              <a:t>The world’s third-largest cruise brand</a:t>
            </a:r>
          </a:p>
          <a:p>
            <a:pPr marL="230401" marR="0" lvl="0" indent="-230401" algn="l" defTabSz="720720" rtl="0" eaLnBrk="1" fontAlgn="auto" latinLnBrk="0" hangingPunct="1">
              <a:lnSpc>
                <a:spcPct val="100000"/>
              </a:lnSpc>
              <a:spcBef>
                <a:spcPts val="300"/>
              </a:spcBef>
              <a:spcAft>
                <a:spcPts val="300"/>
              </a:spcAft>
              <a:buClrTx/>
              <a:buSzPct val="90000"/>
              <a:buFont typeface="Arial" pitchFamily="34"/>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solidFill>
                  <a:schemeClr val="bg1"/>
                </a:solidFill>
                <a:effectLst/>
                <a:uLnTx/>
                <a:uFillTx/>
                <a:latin typeface="Calibri" pitchFamily="34"/>
                <a:ea typeface="+mn-ea"/>
                <a:cs typeface="Times New Roman" pitchFamily="18"/>
              </a:rPr>
              <a:t>Market leader in Europe and South Africa</a:t>
            </a:r>
          </a:p>
          <a:p>
            <a:pPr marL="230401" marR="0" lvl="0" indent="-230401" algn="l" defTabSz="720720" rtl="0" eaLnBrk="1" fontAlgn="auto" latinLnBrk="0" hangingPunct="1">
              <a:lnSpc>
                <a:spcPct val="100000"/>
              </a:lnSpc>
              <a:spcBef>
                <a:spcPts val="300"/>
              </a:spcBef>
              <a:spcAft>
                <a:spcPts val="300"/>
              </a:spcAft>
              <a:buClrTx/>
              <a:buSzPct val="90000"/>
              <a:buFont typeface="Arial" pitchFamily="34"/>
              <a:buChar char="•"/>
              <a:tabLst/>
              <a:defRPr sz="1800" b="0" i="0" u="none" strike="noStrike" kern="0" cap="none" spc="0" baseline="0">
                <a:solidFill>
                  <a:srgbClr val="000000"/>
                </a:solidFill>
                <a:uFillTx/>
              </a:defRPr>
            </a:pPr>
            <a:r>
              <a:rPr kumimoji="0" lang="en-US" sz="1600" b="0" i="0" u="none" strike="noStrike" kern="1200" cap="none" spc="0" normalizeH="0" baseline="0" noProof="0" dirty="0">
                <a:ln>
                  <a:noFill/>
                </a:ln>
                <a:solidFill>
                  <a:schemeClr val="bg1"/>
                </a:solidFill>
                <a:effectLst/>
                <a:uLnTx/>
                <a:uFillTx/>
                <a:latin typeface="Calibri" pitchFamily="34"/>
                <a:ea typeface="+mn-ea"/>
                <a:cs typeface="Times New Roman" pitchFamily="18"/>
              </a:rPr>
              <a:t>A strong, growing presence in North America and the Caribbean </a:t>
            </a:r>
          </a:p>
          <a:p>
            <a:pPr marL="230401" marR="0" lvl="0" indent="-230401" algn="l" defTabSz="720720" rtl="0" eaLnBrk="1" fontAlgn="auto" latinLnBrk="0" hangingPunct="1">
              <a:lnSpc>
                <a:spcPct val="100000"/>
              </a:lnSpc>
              <a:spcBef>
                <a:spcPts val="300"/>
              </a:spcBef>
              <a:spcAft>
                <a:spcPts val="300"/>
              </a:spcAft>
              <a:buClrTx/>
              <a:buSzPct val="90000"/>
              <a:buFont typeface="Arial" pitchFamily="34"/>
              <a:buChar char="•"/>
              <a:tabLst/>
              <a:defRPr sz="1800" b="0" i="0" u="none" strike="noStrike" kern="0" cap="none" spc="0" baseline="0">
                <a:solidFill>
                  <a:srgbClr val="000000"/>
                </a:solidFill>
                <a:uFillTx/>
              </a:defRPr>
            </a:pPr>
            <a:endParaRPr kumimoji="0" lang="en-US" sz="1600" b="0" i="0" u="none" strike="noStrike" kern="1200" cap="none" spc="0" normalizeH="0" baseline="0" noProof="0" dirty="0">
              <a:ln>
                <a:noFill/>
              </a:ln>
              <a:solidFill>
                <a:schemeClr val="bg1"/>
              </a:solidFill>
              <a:effectLst/>
              <a:uLnTx/>
              <a:uFillTx/>
              <a:latin typeface="Calibri" pitchFamily="34"/>
              <a:ea typeface="+mn-ea"/>
              <a:cs typeface="Times New Roman" pitchFamily="18"/>
            </a:endParaRPr>
          </a:p>
          <a:p>
            <a:pPr marL="230401" marR="0" lvl="0" indent="-230401" algn="l" defTabSz="720720" rtl="0" eaLnBrk="1" fontAlgn="auto" latinLnBrk="0" hangingPunct="1">
              <a:lnSpc>
                <a:spcPct val="100000"/>
              </a:lnSpc>
              <a:spcBef>
                <a:spcPts val="300"/>
              </a:spcBef>
              <a:spcAft>
                <a:spcPts val="300"/>
              </a:spcAft>
              <a:buClrTx/>
              <a:buSzPct val="90000"/>
              <a:buFont typeface="Arial" pitchFamily="34"/>
              <a:buChar char="•"/>
              <a:tabLst/>
              <a:defRPr sz="1800" b="0" i="0" u="none" strike="noStrike" kern="0" cap="none" spc="0" baseline="0">
                <a:solidFill>
                  <a:srgbClr val="000000"/>
                </a:solidFill>
                <a:uFillTx/>
              </a:defRPr>
            </a:pPr>
            <a:endParaRPr kumimoji="0" lang="en-US" sz="1600" b="0" i="0" u="none" strike="noStrike" kern="1200" cap="none" spc="0" normalizeH="0" baseline="0" noProof="0" dirty="0">
              <a:ln>
                <a:noFill/>
              </a:ln>
              <a:solidFill>
                <a:schemeClr val="bg1"/>
              </a:solidFill>
              <a:effectLst/>
              <a:uLnTx/>
              <a:uFillTx/>
              <a:latin typeface="Calibri" pitchFamily="34"/>
              <a:ea typeface="+mn-ea"/>
              <a:cs typeface="Times New Roman" pitchFamily="18"/>
            </a:endParaRPr>
          </a:p>
        </p:txBody>
      </p:sp>
      <p:sp>
        <p:nvSpPr>
          <p:cNvPr id="7" name="Title 1">
            <a:extLst>
              <a:ext uri="{FF2B5EF4-FFF2-40B4-BE49-F238E27FC236}">
                <a16:creationId xmlns:a16="http://schemas.microsoft.com/office/drawing/2014/main" id="{6F700714-341B-59A3-693F-4BF8FFFE05F2}"/>
              </a:ext>
            </a:extLst>
          </p:cNvPr>
          <p:cNvSpPr txBox="1"/>
          <p:nvPr/>
        </p:nvSpPr>
        <p:spPr>
          <a:xfrm>
            <a:off x="434340" y="-23573"/>
            <a:ext cx="9989820" cy="1535442"/>
          </a:xfrm>
          <a:prstGeom prst="rect">
            <a:avLst/>
          </a:prstGeom>
          <a:noFill/>
          <a:ln cap="flat">
            <a:noFill/>
          </a:ln>
        </p:spPr>
        <p:txBody>
          <a:bodyPr vert="horz" wrap="square" lIns="91440" tIns="45720" rIns="91440" bIns="45720" anchor="ctr" anchorCtr="0" compatLnSpc="1">
            <a:noAutofit/>
          </a:bodyPr>
          <a:lstStyle/>
          <a:p>
            <a:pPr marL="0" marR="0" lvl="0" indent="0" algn="l" defTabSz="844082"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2400" b="0" i="0" u="none" strike="noStrike" kern="1200" cap="all" spc="0" normalizeH="0" baseline="0" noProof="0">
              <a:ln>
                <a:noFill/>
              </a:ln>
              <a:solidFill>
                <a:srgbClr val="000000"/>
              </a:solidFill>
              <a:effectLst/>
              <a:uLnTx/>
              <a:uFillTx/>
              <a:latin typeface="Arial Black"/>
              <a:ea typeface="+mn-ea"/>
              <a:cs typeface="Arial" pitchFamily="34"/>
            </a:endParaRPr>
          </a:p>
        </p:txBody>
      </p:sp>
      <p:sp>
        <p:nvSpPr>
          <p:cNvPr id="12" name="Title 11">
            <a:extLst>
              <a:ext uri="{FF2B5EF4-FFF2-40B4-BE49-F238E27FC236}">
                <a16:creationId xmlns:a16="http://schemas.microsoft.com/office/drawing/2014/main" id="{52077E41-772A-E704-0906-4F2CE7180EBE}"/>
              </a:ext>
            </a:extLst>
          </p:cNvPr>
          <p:cNvSpPr>
            <a:spLocks noGrp="1"/>
          </p:cNvSpPr>
          <p:nvPr>
            <p:ph type="title"/>
          </p:nvPr>
        </p:nvSpPr>
        <p:spPr/>
        <p:txBody>
          <a:bodyPr/>
          <a:lstStyle/>
          <a:p>
            <a:r>
              <a:rPr lang="en-US"/>
              <a:t>MSC CRUISES  </a:t>
            </a:r>
            <a:br>
              <a:rPr lang="en-US"/>
            </a:br>
            <a:r>
              <a:rPr lang="en-US">
                <a:latin typeface="+mn-lt"/>
              </a:rPr>
              <a:t>the contemporary brand </a:t>
            </a:r>
            <a:endParaRPr lang="en-CH">
              <a:latin typeface="+mn-lt"/>
            </a:endParaRPr>
          </a:p>
        </p:txBody>
      </p:sp>
      <p:sp>
        <p:nvSpPr>
          <p:cNvPr id="9" name="Slide Number Placeholder 8">
            <a:extLst>
              <a:ext uri="{FF2B5EF4-FFF2-40B4-BE49-F238E27FC236}">
                <a16:creationId xmlns:a16="http://schemas.microsoft.com/office/drawing/2014/main" id="{91DA3980-8B03-4403-C943-370EA721928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DD69EE-642D-4F92-BA39-44F4362DFFA5}"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1" name="Rectangle: Rounded Corners 10">
            <a:extLst>
              <a:ext uri="{FF2B5EF4-FFF2-40B4-BE49-F238E27FC236}">
                <a16:creationId xmlns:a16="http://schemas.microsoft.com/office/drawing/2014/main" id="{983E7F6C-D82F-C8D4-7D31-10721D1698B0}"/>
              </a:ext>
            </a:extLst>
          </p:cNvPr>
          <p:cNvSpPr/>
          <p:nvPr/>
        </p:nvSpPr>
        <p:spPr>
          <a:xfrm>
            <a:off x="1065485" y="5506321"/>
            <a:ext cx="4010330" cy="953791"/>
          </a:xfrm>
          <a:prstGeom prst="roundRect">
            <a:avLst/>
          </a:prstGeom>
          <a:solidFill>
            <a:schemeClr val="accent2">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Rectangle 1">
            <a:extLst>
              <a:ext uri="{FF2B5EF4-FFF2-40B4-BE49-F238E27FC236}">
                <a16:creationId xmlns:a16="http://schemas.microsoft.com/office/drawing/2014/main" id="{3FD13848-8C46-13F4-594E-B6C7FDD7D68B}"/>
              </a:ext>
            </a:extLst>
          </p:cNvPr>
          <p:cNvSpPr/>
          <p:nvPr/>
        </p:nvSpPr>
        <p:spPr>
          <a:xfrm>
            <a:off x="1065485" y="5367377"/>
            <a:ext cx="6104994" cy="1092735"/>
          </a:xfrm>
          <a:prstGeom prst="rect">
            <a:avLst/>
          </a:prstGeom>
          <a:solidFill>
            <a:srgbClr val="222A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logo with a flower and text&#10;&#10;AI-generated content may be incorrect.">
            <a:extLst>
              <a:ext uri="{FF2B5EF4-FFF2-40B4-BE49-F238E27FC236}">
                <a16:creationId xmlns:a16="http://schemas.microsoft.com/office/drawing/2014/main" id="{BE377381-E010-3ED6-1FF6-D68CA8EC62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2051" y="5338023"/>
            <a:ext cx="1166175" cy="1166175"/>
          </a:xfrm>
          <a:prstGeom prst="rect">
            <a:avLst/>
          </a:prstGeom>
        </p:spPr>
      </p:pic>
      <p:sp>
        <p:nvSpPr>
          <p:cNvPr id="10" name="TextBox 9">
            <a:extLst>
              <a:ext uri="{FF2B5EF4-FFF2-40B4-BE49-F238E27FC236}">
                <a16:creationId xmlns:a16="http://schemas.microsoft.com/office/drawing/2014/main" id="{BBBD5DFB-9394-43BA-B1D7-BCEDACF0A08D}"/>
              </a:ext>
            </a:extLst>
          </p:cNvPr>
          <p:cNvSpPr txBox="1"/>
          <p:nvPr/>
        </p:nvSpPr>
        <p:spPr>
          <a:xfrm>
            <a:off x="2268227" y="5557273"/>
            <a:ext cx="4902252" cy="938719"/>
          </a:xfrm>
          <a:prstGeom prst="rect">
            <a:avLst/>
          </a:prstGeom>
          <a:noFill/>
        </p:spPr>
        <p:txBody>
          <a:bodyPr wrap="square">
            <a:spAutoFit/>
          </a:bodyPr>
          <a:lstStyle/>
          <a:p>
            <a:pPr algn="just"/>
            <a:r>
              <a:rPr lang="en-US" sz="1100" b="1">
                <a:solidFill>
                  <a:schemeClr val="bg1"/>
                </a:solidFill>
              </a:rPr>
              <a:t>MSC YACHT CLUB: EXCLUSIVITY AND PRIVACY IN A WORLD OF CHOICE</a:t>
            </a:r>
          </a:p>
          <a:p>
            <a:r>
              <a:rPr lang="en-US" sz="1100" b="1">
                <a:solidFill>
                  <a:schemeClr val="bg1"/>
                </a:solidFill>
              </a:rPr>
              <a:t>From its elegant suites to its round-the-clock butler service, the MSC Yacht Club offers an all-inclusive cruise experience that combines exclusivity and privacy, while still giving you access to all the vibrant activities available on board.</a:t>
            </a:r>
          </a:p>
          <a:p>
            <a:pPr algn="just"/>
            <a:endParaRPr lang="en-CH" sz="1100" b="1">
              <a:solidFill>
                <a:schemeClr val="bg1"/>
              </a:solidFill>
            </a:endParaRPr>
          </a:p>
        </p:txBody>
      </p:sp>
      <p:sp>
        <p:nvSpPr>
          <p:cNvPr id="8" name="TextBox 7">
            <a:extLst>
              <a:ext uri="{FF2B5EF4-FFF2-40B4-BE49-F238E27FC236}">
                <a16:creationId xmlns:a16="http://schemas.microsoft.com/office/drawing/2014/main" id="{8C201BC3-2DE0-B4D0-5E04-676571C32BAD}"/>
              </a:ext>
            </a:extLst>
          </p:cNvPr>
          <p:cNvSpPr txBox="1"/>
          <p:nvPr/>
        </p:nvSpPr>
        <p:spPr>
          <a:xfrm>
            <a:off x="7676715" y="3228493"/>
            <a:ext cx="3841655" cy="2246769"/>
          </a:xfrm>
          <a:prstGeom prst="rect">
            <a:avLst/>
          </a:prstGeom>
          <a:noFill/>
        </p:spPr>
        <p:txBody>
          <a:bodyPr wrap="square" lIns="91440" tIns="45720" rIns="91440" bIns="45720" anchor="t">
            <a:spAutoFit/>
          </a:bodyPr>
          <a:lstStyle/>
          <a:p>
            <a:pPr algn="ctr">
              <a:defRPr sz="1800" b="0" i="0" u="none" strike="noStrike" kern="0" cap="none" spc="0" baseline="0">
                <a:solidFill>
                  <a:srgbClr val="000000"/>
                </a:solidFill>
                <a:uFillTx/>
              </a:defRPr>
            </a:pPr>
            <a:r>
              <a:rPr lang="en-US" sz="1100" kern="0">
                <a:solidFill>
                  <a:schemeClr val="bg1"/>
                </a:solidFill>
                <a:ea typeface="ＭＳ Ｐゴシック"/>
              </a:rPr>
              <a:t>SAILING TO</a:t>
            </a:r>
          </a:p>
          <a:p>
            <a:pPr lvl="0" algn="ctr">
              <a:defRPr sz="1800" b="0" i="0" u="none" strike="noStrike" kern="0" cap="none" spc="0" baseline="0">
                <a:solidFill>
                  <a:srgbClr val="000000"/>
                </a:solidFill>
                <a:uFillTx/>
              </a:defRPr>
            </a:pPr>
            <a:r>
              <a:rPr lang="en-US" sz="1400" b="1" kern="0">
                <a:solidFill>
                  <a:schemeClr val="bg1"/>
                </a:solidFill>
                <a:latin typeface="Arial Black"/>
              </a:rPr>
              <a:t>100+</a:t>
            </a:r>
            <a:r>
              <a:rPr lang="en-US" sz="1400" b="1">
                <a:solidFill>
                  <a:schemeClr val="bg1"/>
                </a:solidFill>
                <a:latin typeface="Arial Black"/>
              </a:rPr>
              <a:t> </a:t>
            </a:r>
          </a:p>
          <a:p>
            <a:pPr marR="0" lvl="0" indent="0" algn="ctr" fontAlgn="auto">
              <a:buClrTx/>
              <a:buSzTx/>
              <a:buFontTx/>
              <a:buNone/>
              <a:tabLst/>
              <a:defRPr sz="1800" b="0" i="0" u="none" strike="noStrike" kern="0" cap="none" spc="0" baseline="0">
                <a:solidFill>
                  <a:srgbClr val="000000"/>
                </a:solidFill>
                <a:uFillTx/>
              </a:defRPr>
            </a:pPr>
            <a:r>
              <a:rPr lang="en-US" sz="1100" kern="0">
                <a:solidFill>
                  <a:schemeClr val="bg1"/>
                </a:solidFill>
                <a:ea typeface="ＭＳ Ｐゴシック"/>
              </a:rPr>
              <a:t>COUNTRIES</a:t>
            </a:r>
            <a:endParaRPr lang="en-GB" sz="1100" kern="0">
              <a:solidFill>
                <a:schemeClr val="bg1"/>
              </a:solidFill>
              <a:ea typeface="ＭＳ Ｐゴシック"/>
            </a:endParaRPr>
          </a:p>
          <a:p>
            <a:pPr lvl="0" algn="ctr">
              <a:defRPr sz="1800" b="0" i="0" u="none" strike="noStrike" kern="0" cap="none" spc="0" baseline="0">
                <a:solidFill>
                  <a:srgbClr val="000000"/>
                </a:solidFill>
                <a:uFillTx/>
              </a:defRPr>
            </a:pPr>
            <a:endParaRPr lang="en-GB" sz="800" b="1" kern="0">
              <a:solidFill>
                <a:schemeClr val="bg1"/>
              </a:solidFill>
              <a:latin typeface="Arial Black"/>
            </a:endParaRPr>
          </a:p>
          <a:p>
            <a:pPr lvl="0" algn="ctr">
              <a:defRPr sz="1800" b="0" i="0" u="none" strike="noStrike" kern="0" cap="none" spc="0" baseline="0">
                <a:solidFill>
                  <a:srgbClr val="000000"/>
                </a:solidFill>
                <a:uFillTx/>
              </a:defRPr>
            </a:pPr>
            <a:r>
              <a:rPr lang="en-GB" sz="1400" b="1" kern="0">
                <a:solidFill>
                  <a:schemeClr val="bg1"/>
                </a:solidFill>
                <a:latin typeface="Arial Black"/>
              </a:rPr>
              <a:t>250+</a:t>
            </a:r>
            <a:r>
              <a:rPr lang="en-GB" sz="1400" b="1">
                <a:solidFill>
                  <a:schemeClr val="bg1"/>
                </a:solidFill>
                <a:latin typeface="Arial Black"/>
              </a:rPr>
              <a:t> </a:t>
            </a:r>
          </a:p>
          <a:p>
            <a:pPr algn="ctr">
              <a:defRPr sz="1800" b="0" i="0" u="none" strike="noStrike" kern="0" cap="none" spc="0" baseline="0">
                <a:solidFill>
                  <a:srgbClr val="000000"/>
                </a:solidFill>
                <a:uFillTx/>
              </a:defRPr>
            </a:pPr>
            <a:r>
              <a:rPr lang="en-GB" sz="1100" kern="0">
                <a:solidFill>
                  <a:schemeClr val="bg1"/>
                </a:solidFill>
                <a:ea typeface="ＭＳ Ｐゴシック"/>
              </a:rPr>
              <a:t>DESTINATIONS</a:t>
            </a:r>
            <a:endParaRPr lang="en-GB" sz="1100" kern="0">
              <a:solidFill>
                <a:schemeClr val="bg1"/>
              </a:solidFill>
              <a:ea typeface="ＭＳ Ｐゴシック"/>
              <a:cs typeface="Calibri"/>
            </a:endParaRPr>
          </a:p>
          <a:p>
            <a:pPr algn="ctr">
              <a:defRPr sz="1800" b="0" i="0" u="none" strike="noStrike" kern="0" cap="none" spc="0" baseline="0">
                <a:solidFill>
                  <a:srgbClr val="000000"/>
                </a:solidFill>
                <a:uFillTx/>
              </a:defRPr>
            </a:pPr>
            <a:endParaRPr lang="en-GB" sz="800" kern="0">
              <a:solidFill>
                <a:schemeClr val="bg1"/>
              </a:solidFill>
              <a:ea typeface="ＭＳ Ｐゴシック"/>
            </a:endParaRPr>
          </a:p>
          <a:p>
            <a:pPr algn="ctr">
              <a:defRPr sz="1800" b="0" i="0" u="none" strike="noStrike" kern="0" cap="none" spc="0" baseline="0">
                <a:solidFill>
                  <a:srgbClr val="000000"/>
                </a:solidFill>
                <a:uFillTx/>
              </a:defRPr>
            </a:pPr>
            <a:r>
              <a:rPr lang="en-GB" sz="1400" b="1" kern="0">
                <a:solidFill>
                  <a:schemeClr val="bg1"/>
                </a:solidFill>
                <a:latin typeface="Arial Black"/>
              </a:rPr>
              <a:t>185</a:t>
            </a:r>
            <a:r>
              <a:rPr lang="en-GB" sz="1100" kern="0">
                <a:solidFill>
                  <a:schemeClr val="bg1"/>
                </a:solidFill>
                <a:ea typeface="ＭＳ Ｐゴシック"/>
              </a:rPr>
              <a:t> </a:t>
            </a:r>
            <a:endParaRPr lang="en-GB" sz="1100" kern="0">
              <a:solidFill>
                <a:schemeClr val="bg1"/>
              </a:solidFill>
              <a:ea typeface="ＭＳ Ｐゴシック"/>
              <a:cs typeface="Calibri"/>
            </a:endParaRPr>
          </a:p>
          <a:p>
            <a:pPr algn="ctr">
              <a:defRPr sz="1800" b="0" i="0" u="none" strike="noStrike" kern="0" cap="none" spc="0" baseline="0">
                <a:solidFill>
                  <a:srgbClr val="000000"/>
                </a:solidFill>
                <a:uFillTx/>
              </a:defRPr>
            </a:pPr>
            <a:r>
              <a:rPr lang="en-GB" sz="1100" kern="0">
                <a:solidFill>
                  <a:schemeClr val="bg1"/>
                </a:solidFill>
                <a:ea typeface="ＭＳ Ｐゴシック"/>
              </a:rPr>
              <a:t>NATIONALITIES WELCOMED ON BOARD</a:t>
            </a:r>
            <a:endParaRPr lang="en-GB" sz="1100" kern="0">
              <a:solidFill>
                <a:schemeClr val="bg1"/>
              </a:solidFill>
              <a:ea typeface="ＭＳ Ｐゴシック"/>
              <a:cs typeface="Calibri"/>
            </a:endParaRPr>
          </a:p>
          <a:p>
            <a:pPr lvl="0" algn="ctr">
              <a:defRPr sz="1800" b="0" i="0" u="none" strike="noStrike" kern="0" cap="none" spc="0" baseline="0">
                <a:solidFill>
                  <a:srgbClr val="000000"/>
                </a:solidFill>
                <a:uFillTx/>
              </a:defRPr>
            </a:pPr>
            <a:endParaRPr lang="en-GB" sz="800" b="1" kern="0">
              <a:solidFill>
                <a:schemeClr val="bg1"/>
              </a:solidFill>
            </a:endParaRPr>
          </a:p>
          <a:p>
            <a:pPr lvl="0" algn="ctr">
              <a:defRPr sz="1800" b="0" i="0" u="none" strike="noStrike" kern="0" cap="none" spc="0" baseline="0">
                <a:solidFill>
                  <a:srgbClr val="000000"/>
                </a:solidFill>
                <a:uFillTx/>
              </a:defRPr>
            </a:pPr>
            <a:r>
              <a:rPr lang="en-GB" sz="1400" b="1" kern="0">
                <a:solidFill>
                  <a:schemeClr val="bg1"/>
                </a:solidFill>
                <a:latin typeface="Arial Black"/>
              </a:rPr>
              <a:t>5M</a:t>
            </a:r>
          </a:p>
          <a:p>
            <a:pPr marR="0" lvl="0" indent="0" algn="ctr" fontAlgn="auto">
              <a:buClrTx/>
              <a:buSzTx/>
              <a:buFontTx/>
              <a:buNone/>
              <a:tabLst/>
              <a:defRPr sz="1800" b="0" i="0" u="none" strike="noStrike" kern="0" cap="none" spc="0" baseline="0">
                <a:solidFill>
                  <a:srgbClr val="000000"/>
                </a:solidFill>
                <a:uFillTx/>
              </a:defRPr>
            </a:pPr>
            <a:r>
              <a:rPr lang="en-GB" sz="1100" kern="0">
                <a:solidFill>
                  <a:schemeClr val="bg1"/>
                </a:solidFill>
                <a:ea typeface="ＭＳ Ｐゴシック"/>
              </a:rPr>
              <a:t>GUESTS SAILED IN 2025</a:t>
            </a:r>
            <a:endParaRPr lang="en-GB" sz="1100" kern="0">
              <a:solidFill>
                <a:schemeClr val="bg1"/>
              </a:solidFill>
              <a:latin typeface="Calibri"/>
              <a:ea typeface="ＭＳ Ｐゴシック"/>
            </a:endParaRPr>
          </a:p>
        </p:txBody>
      </p:sp>
      <p:sp>
        <p:nvSpPr>
          <p:cNvPr id="13" name="Rectangle: Rounded Corners 12">
            <a:extLst>
              <a:ext uri="{FF2B5EF4-FFF2-40B4-BE49-F238E27FC236}">
                <a16:creationId xmlns:a16="http://schemas.microsoft.com/office/drawing/2014/main" id="{D45BD5B1-489B-7F15-E2DA-65F96E9ECF53}"/>
              </a:ext>
            </a:extLst>
          </p:cNvPr>
          <p:cNvSpPr/>
          <p:nvPr/>
        </p:nvSpPr>
        <p:spPr>
          <a:xfrm>
            <a:off x="7656148" y="3249080"/>
            <a:ext cx="3850891" cy="2275398"/>
          </a:xfrm>
          <a:prstGeom prst="roundRect">
            <a:avLst>
              <a:gd name="adj" fmla="val 12249"/>
            </a:avLst>
          </a:prstGeom>
          <a:noFill/>
          <a:ln w="127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sz="1400"/>
          </a:p>
        </p:txBody>
      </p:sp>
    </p:spTree>
    <p:extLst>
      <p:ext uri="{BB962C8B-B14F-4D97-AF65-F5344CB8AC3E}">
        <p14:creationId xmlns:p14="http://schemas.microsoft.com/office/powerpoint/2010/main" val="16075021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ruise ship in the water&#10;&#10;AI-generated content may be incorrect.">
            <a:extLst>
              <a:ext uri="{FF2B5EF4-FFF2-40B4-BE49-F238E27FC236}">
                <a16:creationId xmlns:a16="http://schemas.microsoft.com/office/drawing/2014/main" id="{A16A1E63-F721-5152-27D2-214DFD3C8C9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 y="0"/>
            <a:ext cx="12192000" cy="6858000"/>
          </a:xfrm>
          <a:prstGeom prst="rect">
            <a:avLst/>
          </a:prstGeom>
        </p:spPr>
      </p:pic>
      <p:sp>
        <p:nvSpPr>
          <p:cNvPr id="6" name="Title 5">
            <a:extLst>
              <a:ext uri="{FF2B5EF4-FFF2-40B4-BE49-F238E27FC236}">
                <a16:creationId xmlns:a16="http://schemas.microsoft.com/office/drawing/2014/main" id="{E43FB6EB-0A3A-48C1-BE24-A2DC3AE2796E}"/>
              </a:ext>
            </a:extLst>
          </p:cNvPr>
          <p:cNvSpPr txBox="1"/>
          <p:nvPr/>
        </p:nvSpPr>
        <p:spPr>
          <a:xfrm>
            <a:off x="570613" y="63496"/>
            <a:ext cx="8109831" cy="906463"/>
          </a:xfrm>
          <a:prstGeom prst="rect">
            <a:avLst/>
          </a:prstGeom>
          <a:noFill/>
          <a:ln cap="flat">
            <a:noFill/>
          </a:ln>
        </p:spPr>
        <p:txBody>
          <a:bodyPr vert="horz" wrap="square" lIns="0" tIns="0" rIns="0" bIns="0" anchor="ctr" anchorCtr="0" compatLnSpc="1">
            <a:normAutofit/>
          </a:bodyPr>
          <a:lstStyle/>
          <a:p>
            <a:pPr marL="0" marR="0" lvl="0" indent="0" algn="l" defTabSz="844082"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2400" b="1" i="0" u="none" strike="noStrike" kern="1200" cap="all" spc="0" normalizeH="0" baseline="0" noProof="0">
              <a:ln>
                <a:noFill/>
              </a:ln>
              <a:solidFill>
                <a:srgbClr val="000000"/>
              </a:solidFill>
              <a:effectLst/>
              <a:uLnTx/>
              <a:uFillTx/>
              <a:latin typeface="Calibri"/>
              <a:ea typeface="+mn-ea"/>
              <a:cs typeface="Arial" pitchFamily="34"/>
            </a:endParaRPr>
          </a:p>
        </p:txBody>
      </p:sp>
      <p:sp>
        <p:nvSpPr>
          <p:cNvPr id="32" name="Rectangle 211">
            <a:extLst>
              <a:ext uri="{FF2B5EF4-FFF2-40B4-BE49-F238E27FC236}">
                <a16:creationId xmlns:a16="http://schemas.microsoft.com/office/drawing/2014/main" id="{5BE2AD12-4D79-9828-C6D0-603E983F346D}"/>
              </a:ext>
            </a:extLst>
          </p:cNvPr>
          <p:cNvSpPr/>
          <p:nvPr/>
        </p:nvSpPr>
        <p:spPr>
          <a:xfrm>
            <a:off x="-1" y="5336653"/>
            <a:ext cx="12192002" cy="1521347"/>
          </a:xfrm>
          <a:prstGeom prst="rect">
            <a:avLst/>
          </a:prstGeom>
          <a:solidFill>
            <a:srgbClr val="041E42">
              <a:alpha val="50000"/>
            </a:srgbClr>
          </a:solidFill>
          <a:ln cap="flat">
            <a:noFill/>
            <a:prstDash val="solid"/>
          </a:ln>
        </p:spPr>
        <p:txBody>
          <a:bodyPr vert="horz" wrap="square" lIns="72002" tIns="72002" rIns="72002" bIns="72002" anchor="ctr" anchorCtr="0" compatLnSpc="1">
            <a:noAutofit/>
          </a:bodyPr>
          <a:lstStyle/>
          <a:p>
            <a:pPr marL="0" marR="0" lvl="0" indent="0" algn="r" defTabSz="685800" rtl="0" eaLnBrk="1" fontAlgn="auto" latinLnBrk="0" hangingPunct="0">
              <a:lnSpc>
                <a:spcPct val="100000"/>
              </a:lnSpc>
              <a:spcBef>
                <a:spcPts val="0"/>
              </a:spcBef>
              <a:spcAft>
                <a:spcPts val="300"/>
              </a:spcAft>
              <a:buClrTx/>
              <a:buSzTx/>
              <a:buFontTx/>
              <a:buNone/>
              <a:tabLst/>
              <a:defRPr sz="1800" b="0" i="0" u="none" strike="noStrike" kern="0" cap="none" spc="0" baseline="0">
                <a:solidFill>
                  <a:srgbClr val="000000"/>
                </a:solidFill>
                <a:uFillTx/>
              </a:defRPr>
            </a:pPr>
            <a:endParaRPr kumimoji="0" lang="en-GB" sz="1100" b="1" i="0" u="none" strike="noStrike" kern="0" cap="none" spc="0" normalizeH="0" baseline="0" noProof="0">
              <a:ln>
                <a:noFill/>
              </a:ln>
              <a:solidFill>
                <a:srgbClr val="FFFFFF"/>
              </a:solidFill>
              <a:effectLst/>
              <a:uLnTx/>
              <a:uFillTx/>
              <a:latin typeface="Calibri"/>
              <a:ea typeface="ＭＳ Ｐゴシック"/>
              <a:cs typeface="Georgia"/>
            </a:endParaRPr>
          </a:p>
        </p:txBody>
      </p:sp>
      <p:sp>
        <p:nvSpPr>
          <p:cNvPr id="7" name="Title 6">
            <a:extLst>
              <a:ext uri="{FF2B5EF4-FFF2-40B4-BE49-F238E27FC236}">
                <a16:creationId xmlns:a16="http://schemas.microsoft.com/office/drawing/2014/main" id="{E78B676A-9D5D-64C1-8260-41D70771C535}"/>
              </a:ext>
            </a:extLst>
          </p:cNvPr>
          <p:cNvSpPr>
            <a:spLocks noGrp="1"/>
          </p:cNvSpPr>
          <p:nvPr>
            <p:ph type="title" idx="4294967295"/>
          </p:nvPr>
        </p:nvSpPr>
        <p:spPr>
          <a:xfrm>
            <a:off x="0" y="0"/>
            <a:ext cx="12192000" cy="1050925"/>
          </a:xfrm>
        </p:spPr>
        <p:txBody>
          <a:bodyPr/>
          <a:lstStyle/>
          <a:p>
            <a:r>
              <a:rPr lang="en-US">
                <a:solidFill>
                  <a:schemeClr val="bg1"/>
                </a:solidFill>
              </a:rPr>
              <a:t>Ocean Cay MSC Marine Reserve </a:t>
            </a:r>
            <a:br>
              <a:rPr lang="en-US"/>
            </a:br>
            <a:endParaRPr lang="en-CH" b="0">
              <a:latin typeface="+mn-lt"/>
            </a:endParaRPr>
          </a:p>
        </p:txBody>
      </p:sp>
      <p:sp>
        <p:nvSpPr>
          <p:cNvPr id="5" name="Slide Number Placeholder 4">
            <a:extLst>
              <a:ext uri="{FF2B5EF4-FFF2-40B4-BE49-F238E27FC236}">
                <a16:creationId xmlns:a16="http://schemas.microsoft.com/office/drawing/2014/main" id="{D4BAD36E-D98D-7A9C-8238-129B44065061}"/>
              </a:ext>
            </a:extLst>
          </p:cNvPr>
          <p:cNvSpPr>
            <a:spLocks noGrp="1"/>
          </p:cNvSpPr>
          <p:nvPr>
            <p:ph type="sldNum" sz="quarter" idx="4294967295"/>
          </p:nvPr>
        </p:nvSpPr>
        <p:spPr>
          <a:xfrm>
            <a:off x="11733213" y="6167438"/>
            <a:ext cx="458787" cy="304800"/>
          </a:xfrm>
          <a:prstGeom prst="rect">
            <a:avLst/>
          </a:prstGeom>
        </p:spPr>
        <p:txBody>
          <a:bodyPr/>
          <a:lstStyle>
            <a:defPPr>
              <a:defRPr lang="fr-FR"/>
            </a:defPPr>
            <a:lvl1pPr marL="0" algn="r" defTabSz="914400" rtl="0" eaLnBrk="1" latinLnBrk="0" hangingPunct="1">
              <a:defRPr sz="900" kern="1200" smtClean="0">
                <a:solidFill>
                  <a:schemeClr val="tx1"/>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lang="en-GB" smtClean="0"/>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pic>
        <p:nvPicPr>
          <p:cNvPr id="13" name="Graphic 159">
            <a:extLst>
              <a:ext uri="{FF2B5EF4-FFF2-40B4-BE49-F238E27FC236}">
                <a16:creationId xmlns:a16="http://schemas.microsoft.com/office/drawing/2014/main" id="{E32C5DE1-11D4-4858-58A6-5A1D094112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99183" y="5516354"/>
            <a:ext cx="287446" cy="287446"/>
          </a:xfrm>
          <a:prstGeom prst="rect">
            <a:avLst/>
          </a:prstGeom>
          <a:noFill/>
          <a:ln cap="flat">
            <a:noFill/>
          </a:ln>
        </p:spPr>
      </p:pic>
      <p:sp>
        <p:nvSpPr>
          <p:cNvPr id="15" name="Content Placeholder 2">
            <a:extLst>
              <a:ext uri="{FF2B5EF4-FFF2-40B4-BE49-F238E27FC236}">
                <a16:creationId xmlns:a16="http://schemas.microsoft.com/office/drawing/2014/main" id="{EE73E703-5C05-95FC-6D81-D0FFE18F8E42}"/>
              </a:ext>
            </a:extLst>
          </p:cNvPr>
          <p:cNvSpPr txBox="1"/>
          <p:nvPr/>
        </p:nvSpPr>
        <p:spPr>
          <a:xfrm>
            <a:off x="4874835" y="5849790"/>
            <a:ext cx="1054678" cy="758597"/>
          </a:xfrm>
          <a:prstGeom prst="rect">
            <a:avLst/>
          </a:prstGeom>
          <a:noFill/>
          <a:ln cap="flat">
            <a:noFill/>
          </a:ln>
        </p:spPr>
        <p:txBody>
          <a:bodyPr vert="horz" wrap="square" lIns="72002" tIns="72002" rIns="72002" bIns="72002" anchor="t" anchorCtr="1" compatLnSpc="1">
            <a:noAutofit/>
          </a:bodyPr>
          <a:lstStyle/>
          <a:p>
            <a:pPr marL="0" marR="0" lvl="0" indent="0" algn="ctr" defTabSz="342900" rtl="0" eaLnBrk="1" fontAlgn="auto" latinLnBrk="0" hangingPunct="1">
              <a:lnSpc>
                <a:spcPct val="100000"/>
              </a:lnSpc>
              <a:spcBef>
                <a:spcPts val="0"/>
              </a:spcBef>
              <a:spcAft>
                <a:spcPts val="450"/>
              </a:spcAft>
              <a:buClrTx/>
              <a:buSzTx/>
              <a:buFontTx/>
              <a:buNone/>
              <a:tabLst/>
              <a:defRPr sz="1800" b="0" i="0" u="none" strike="noStrike" kern="0" cap="none" spc="0" baseline="0">
                <a:solidFill>
                  <a:srgbClr val="000000"/>
                </a:solidFill>
                <a:uFillTx/>
              </a:defRPr>
            </a:pPr>
            <a:r>
              <a:rPr kumimoji="0" lang="en-US" sz="1800" b="1" i="0" u="none" strike="noStrike" kern="0" cap="none" spc="0" normalizeH="0" baseline="0" noProof="0">
                <a:ln>
                  <a:noFill/>
                </a:ln>
                <a:solidFill>
                  <a:srgbClr val="71DBCB"/>
                </a:solidFill>
                <a:effectLst/>
                <a:uLnTx/>
                <a:uFillTx/>
                <a:latin typeface="Calibri"/>
                <a:ea typeface="Roboto" pitchFamily="2"/>
                <a:cs typeface="+mn-cs"/>
              </a:rPr>
              <a:t>38</a:t>
            </a:r>
          </a:p>
          <a:p>
            <a:pPr marL="0" marR="0" lvl="0" indent="0" algn="ctr" defTabSz="342900" rtl="0" eaLnBrk="1" fontAlgn="auto" latinLnBrk="0" hangingPunct="1">
              <a:lnSpc>
                <a:spcPts val="1099"/>
              </a:lnSpc>
              <a:spcBef>
                <a:spcPts val="0"/>
              </a:spcBef>
              <a:spcAft>
                <a:spcPts val="450"/>
              </a:spcAft>
              <a:buClrTx/>
              <a:buSzTx/>
              <a:buFontTx/>
              <a:buNone/>
              <a:tabLst/>
              <a:defRPr sz="1800" b="0" i="0" u="none" strike="noStrike" kern="0" cap="none" spc="0" baseline="0">
                <a:solidFill>
                  <a:srgbClr val="000000"/>
                </a:solidFill>
                <a:uFillTx/>
              </a:defRPr>
            </a:pPr>
            <a:r>
              <a:rPr kumimoji="0" lang="en-US" sz="1000" i="0" u="none" strike="noStrike" kern="0" cap="none" spc="0" normalizeH="0" baseline="0" noProof="0">
                <a:ln>
                  <a:noFill/>
                </a:ln>
                <a:solidFill>
                  <a:srgbClr val="FFFFFF"/>
                </a:solidFill>
                <a:effectLst/>
                <a:uLnTx/>
                <a:uFillTx/>
                <a:latin typeface="Calibri"/>
                <a:ea typeface="Roboto" pitchFamily="2"/>
                <a:cs typeface="+mn-cs"/>
              </a:rPr>
              <a:t>HECTARES OF LAND</a:t>
            </a:r>
            <a:br>
              <a:rPr kumimoji="0" lang="en-US" sz="1050" i="0" u="none" strike="noStrike" kern="0" cap="none" spc="0" normalizeH="0" baseline="0" noProof="0">
                <a:ln>
                  <a:noFill/>
                </a:ln>
                <a:solidFill>
                  <a:srgbClr val="FFFFFF"/>
                </a:solidFill>
                <a:effectLst/>
                <a:uLnTx/>
                <a:uFillTx/>
                <a:latin typeface="Calibri"/>
                <a:ea typeface="Roboto" pitchFamily="2"/>
                <a:cs typeface="+mn-cs"/>
              </a:rPr>
            </a:br>
            <a:endParaRPr kumimoji="0" lang="ro-RO" sz="900" i="0" u="none" strike="noStrike" kern="0" cap="none" spc="0" normalizeH="0" baseline="0" noProof="0">
              <a:ln>
                <a:noFill/>
              </a:ln>
              <a:solidFill>
                <a:srgbClr val="FFFFFF"/>
              </a:solidFill>
              <a:effectLst/>
              <a:uLnTx/>
              <a:uFillTx/>
              <a:latin typeface="Calibri"/>
              <a:ea typeface="Roboto" pitchFamily="2"/>
              <a:cs typeface="+mn-cs"/>
            </a:endParaRPr>
          </a:p>
        </p:txBody>
      </p:sp>
      <p:pic>
        <p:nvPicPr>
          <p:cNvPr id="16" name="Graphic 166">
            <a:extLst>
              <a:ext uri="{FF2B5EF4-FFF2-40B4-BE49-F238E27FC236}">
                <a16:creationId xmlns:a16="http://schemas.microsoft.com/office/drawing/2014/main" id="{5E426C54-0A32-7E0B-6710-F6A7A2F9D7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47595" y="5516354"/>
            <a:ext cx="312560" cy="294173"/>
          </a:xfrm>
          <a:prstGeom prst="rect">
            <a:avLst/>
          </a:prstGeom>
          <a:noFill/>
          <a:ln cap="flat">
            <a:noFill/>
          </a:ln>
        </p:spPr>
      </p:pic>
      <p:sp>
        <p:nvSpPr>
          <p:cNvPr id="18" name="Content Placeholder 2">
            <a:extLst>
              <a:ext uri="{FF2B5EF4-FFF2-40B4-BE49-F238E27FC236}">
                <a16:creationId xmlns:a16="http://schemas.microsoft.com/office/drawing/2014/main" id="{528B22F4-BE5F-0710-C23A-CC2F61221E90}"/>
              </a:ext>
            </a:extLst>
          </p:cNvPr>
          <p:cNvSpPr txBox="1"/>
          <p:nvPr/>
        </p:nvSpPr>
        <p:spPr>
          <a:xfrm>
            <a:off x="6153120" y="5850035"/>
            <a:ext cx="1110707" cy="758597"/>
          </a:xfrm>
          <a:prstGeom prst="rect">
            <a:avLst/>
          </a:prstGeom>
          <a:noFill/>
          <a:ln cap="flat">
            <a:noFill/>
          </a:ln>
        </p:spPr>
        <p:txBody>
          <a:bodyPr vert="horz" wrap="square" lIns="72002" tIns="72002" rIns="72002" bIns="72002" anchor="t" anchorCtr="1" compatLnSpc="1">
            <a:noAutofit/>
          </a:bodyPr>
          <a:lstStyle/>
          <a:p>
            <a:pPr marL="0" marR="0" lvl="0" indent="0" algn="ctr" defTabSz="457188"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US" sz="1800" b="1" i="0" u="none" strike="noStrike" kern="0" cap="none" spc="0" normalizeH="0" baseline="0" noProof="0">
                <a:ln>
                  <a:noFill/>
                </a:ln>
                <a:solidFill>
                  <a:srgbClr val="71DBCB"/>
                </a:solidFill>
                <a:effectLst/>
                <a:uLnTx/>
                <a:uFillTx/>
                <a:latin typeface="Calibri"/>
                <a:ea typeface="Roboto" pitchFamily="2"/>
                <a:cs typeface="+mn-cs"/>
              </a:rPr>
              <a:t>3</a:t>
            </a:r>
            <a:r>
              <a:rPr kumimoji="0" lang="en-US" sz="1200" b="1" i="0" u="none" strike="noStrike" kern="0" cap="none" spc="0" normalizeH="0" baseline="0" noProof="0">
                <a:ln>
                  <a:noFill/>
                </a:ln>
                <a:solidFill>
                  <a:srgbClr val="FFFFFF"/>
                </a:solidFill>
                <a:effectLst/>
                <a:uLnTx/>
                <a:uFillTx/>
                <a:latin typeface="Calibri"/>
                <a:ea typeface="Roboto" pitchFamily="2"/>
                <a:cs typeface="+mn-cs"/>
              </a:rPr>
              <a:t> </a:t>
            </a:r>
          </a:p>
          <a:p>
            <a:pPr marL="0" marR="0" lvl="0" indent="0" algn="ctr" defTabSz="342900" rtl="0" eaLnBrk="1" fontAlgn="auto" latinLnBrk="0" hangingPunct="1">
              <a:lnSpc>
                <a:spcPts val="1099"/>
              </a:lnSpc>
              <a:spcBef>
                <a:spcPts val="0"/>
              </a:spcBef>
              <a:spcAft>
                <a:spcPts val="450"/>
              </a:spcAft>
              <a:buClrTx/>
              <a:buSzTx/>
              <a:buFontTx/>
              <a:buNone/>
              <a:tabLst/>
              <a:defRPr sz="1800" b="0" i="0" u="none" strike="noStrike" kern="0" cap="none" spc="0" baseline="0">
                <a:solidFill>
                  <a:srgbClr val="000000"/>
                </a:solidFill>
                <a:uFillTx/>
              </a:defRPr>
            </a:pPr>
            <a:r>
              <a:rPr kumimoji="0" lang="en-US" sz="1000" i="0" u="none" strike="noStrike" kern="0" cap="none" spc="0" normalizeH="0" baseline="0" noProof="0">
                <a:ln>
                  <a:noFill/>
                </a:ln>
                <a:solidFill>
                  <a:srgbClr val="FFFFFF"/>
                </a:solidFill>
                <a:effectLst/>
                <a:uLnTx/>
                <a:uFillTx/>
                <a:latin typeface="Calibri"/>
                <a:ea typeface="Roboto" pitchFamily="2"/>
                <a:cs typeface="+mn-cs"/>
              </a:rPr>
              <a:t>SURROUNDING CAYS</a:t>
            </a:r>
          </a:p>
        </p:txBody>
      </p:sp>
      <p:pic>
        <p:nvPicPr>
          <p:cNvPr id="19" name="Graphic 173">
            <a:extLst>
              <a:ext uri="{FF2B5EF4-FFF2-40B4-BE49-F238E27FC236}">
                <a16:creationId xmlns:a16="http://schemas.microsoft.com/office/drawing/2014/main" id="{A8A6A364-7B21-F57A-834D-4521A164954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21121" y="5516354"/>
            <a:ext cx="366533" cy="366533"/>
          </a:xfrm>
          <a:prstGeom prst="rect">
            <a:avLst/>
          </a:prstGeom>
          <a:noFill/>
          <a:ln cap="flat">
            <a:noFill/>
          </a:ln>
        </p:spPr>
      </p:pic>
      <p:sp>
        <p:nvSpPr>
          <p:cNvPr id="21" name="Content Placeholder 2">
            <a:extLst>
              <a:ext uri="{FF2B5EF4-FFF2-40B4-BE49-F238E27FC236}">
                <a16:creationId xmlns:a16="http://schemas.microsoft.com/office/drawing/2014/main" id="{440D9248-CA56-C536-33AF-D103BEDED0ED}"/>
              </a:ext>
            </a:extLst>
          </p:cNvPr>
          <p:cNvSpPr txBox="1"/>
          <p:nvPr/>
        </p:nvSpPr>
        <p:spPr>
          <a:xfrm>
            <a:off x="7338101" y="5853825"/>
            <a:ext cx="1314658" cy="909857"/>
          </a:xfrm>
          <a:prstGeom prst="rect">
            <a:avLst/>
          </a:prstGeom>
          <a:noFill/>
          <a:ln cap="flat">
            <a:noFill/>
          </a:ln>
        </p:spPr>
        <p:txBody>
          <a:bodyPr vert="horz" wrap="square" lIns="72002" tIns="72002" rIns="72002" bIns="72002" anchor="t" anchorCtr="1" compatLnSpc="1">
            <a:noAutofit/>
          </a:bodyPr>
          <a:lstStyle/>
          <a:p>
            <a:pPr marL="0" marR="0" lvl="0" indent="0" algn="ctr" defTabSz="457188"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US" sz="1800" b="1" i="0" u="none" strike="noStrike" kern="0" cap="none" spc="0" normalizeH="0" baseline="0" noProof="0">
                <a:ln>
                  <a:noFill/>
                </a:ln>
                <a:solidFill>
                  <a:srgbClr val="71DBCB"/>
                </a:solidFill>
                <a:effectLst/>
                <a:uLnTx/>
                <a:uFillTx/>
                <a:latin typeface="Calibri"/>
                <a:ea typeface="Roboto" pitchFamily="2"/>
                <a:cs typeface="+mn-cs"/>
              </a:rPr>
              <a:t>75,000</a:t>
            </a:r>
          </a:p>
          <a:p>
            <a:pPr marL="0" marR="0" lvl="0" indent="0" algn="ctr" defTabSz="342900" rtl="0" eaLnBrk="1" fontAlgn="auto" latinLnBrk="0" hangingPunct="1">
              <a:lnSpc>
                <a:spcPts val="1099"/>
              </a:lnSpc>
              <a:spcBef>
                <a:spcPts val="0"/>
              </a:spcBef>
              <a:spcAft>
                <a:spcPts val="450"/>
              </a:spcAft>
              <a:buClrTx/>
              <a:buSzTx/>
              <a:buFontTx/>
              <a:buNone/>
              <a:tabLst/>
              <a:defRPr sz="1800" b="0" i="0" u="none" strike="noStrike" kern="0" cap="none" spc="0" baseline="0">
                <a:solidFill>
                  <a:srgbClr val="000000"/>
                </a:solidFill>
                <a:uFillTx/>
              </a:defRPr>
            </a:pPr>
            <a:r>
              <a:rPr kumimoji="0" lang="en-US" sz="1000" i="0" u="none" strike="noStrike" kern="0" cap="none" spc="0" normalizeH="0" baseline="0" noProof="0">
                <a:ln>
                  <a:noFill/>
                </a:ln>
                <a:solidFill>
                  <a:srgbClr val="FFFFFF"/>
                </a:solidFill>
                <a:effectLst/>
                <a:uLnTx/>
                <a:uFillTx/>
                <a:latin typeface="Calibri"/>
                <a:ea typeface="Roboto" pitchFamily="2"/>
                <a:cs typeface="+mn-cs"/>
              </a:rPr>
              <a:t>SHRUBS AND PLANTS</a:t>
            </a:r>
          </a:p>
        </p:txBody>
      </p:sp>
      <p:pic>
        <p:nvPicPr>
          <p:cNvPr id="22" name="Graphic 180">
            <a:extLst>
              <a:ext uri="{FF2B5EF4-FFF2-40B4-BE49-F238E27FC236}">
                <a16:creationId xmlns:a16="http://schemas.microsoft.com/office/drawing/2014/main" id="{37C05FD6-AADC-ED15-5D4F-695883EB0AD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48620" y="5516354"/>
            <a:ext cx="307012" cy="260494"/>
          </a:xfrm>
          <a:prstGeom prst="rect">
            <a:avLst/>
          </a:prstGeom>
          <a:noFill/>
          <a:ln cap="flat">
            <a:noFill/>
          </a:ln>
        </p:spPr>
      </p:pic>
      <p:sp>
        <p:nvSpPr>
          <p:cNvPr id="27" name="Content Placeholder 2">
            <a:extLst>
              <a:ext uri="{FF2B5EF4-FFF2-40B4-BE49-F238E27FC236}">
                <a16:creationId xmlns:a16="http://schemas.microsoft.com/office/drawing/2014/main" id="{FB7BB05F-1340-C467-5788-86495D3CB91B}"/>
              </a:ext>
            </a:extLst>
          </p:cNvPr>
          <p:cNvSpPr txBox="1"/>
          <p:nvPr/>
        </p:nvSpPr>
        <p:spPr>
          <a:xfrm>
            <a:off x="8650980" y="5844420"/>
            <a:ext cx="1233590" cy="739148"/>
          </a:xfrm>
          <a:prstGeom prst="rect">
            <a:avLst/>
          </a:prstGeom>
          <a:noFill/>
          <a:ln cap="flat">
            <a:noFill/>
          </a:ln>
        </p:spPr>
        <p:txBody>
          <a:bodyPr vert="horz" wrap="square" lIns="72002" tIns="72002" rIns="72002" bIns="72002" anchor="t" anchorCtr="1" compatLnSpc="1">
            <a:noAutofit/>
          </a:bodyPr>
          <a:lstStyle/>
          <a:p>
            <a:pPr marL="0" marR="0" lvl="0" indent="0" algn="ctr" defTabSz="457188"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US" sz="1800" b="1" i="0" u="none" strike="noStrike" kern="0" cap="none" spc="0" normalizeH="0" baseline="0" noProof="0">
                <a:ln>
                  <a:noFill/>
                </a:ln>
                <a:solidFill>
                  <a:srgbClr val="71DBCB"/>
                </a:solidFill>
                <a:effectLst/>
                <a:uLnTx/>
                <a:uFillTx/>
                <a:latin typeface="Calibri"/>
                <a:ea typeface="Roboto" pitchFamily="2"/>
                <a:cs typeface="+mn-cs"/>
              </a:rPr>
              <a:t>8</a:t>
            </a:r>
          </a:p>
          <a:p>
            <a:pPr marL="0" marR="0" lvl="0" indent="0" algn="ctr" defTabSz="457188" rtl="0" eaLnBrk="1" fontAlgn="auto" latinLnBrk="0" hangingPunct="1">
              <a:lnSpc>
                <a:spcPts val="1099"/>
              </a:lnSpc>
              <a:spcBef>
                <a:spcPts val="0"/>
              </a:spcBef>
              <a:spcAft>
                <a:spcPts val="600"/>
              </a:spcAft>
              <a:buClrTx/>
              <a:buSzTx/>
              <a:buFontTx/>
              <a:buNone/>
              <a:tabLst/>
              <a:defRPr sz="1800" b="0" i="0" u="none" strike="noStrike" kern="0" cap="none" spc="0" baseline="0">
                <a:solidFill>
                  <a:srgbClr val="000000"/>
                </a:solidFill>
                <a:uFillTx/>
              </a:defRPr>
            </a:pPr>
            <a:r>
              <a:rPr kumimoji="0" lang="en-US" sz="1000" i="0" u="none" strike="noStrike" kern="0" cap="none" spc="0" normalizeH="0" baseline="0" noProof="0">
                <a:ln>
                  <a:noFill/>
                </a:ln>
                <a:solidFill>
                  <a:srgbClr val="FFFFFF"/>
                </a:solidFill>
                <a:effectLst/>
                <a:uLnTx/>
                <a:uFillTx/>
                <a:latin typeface="Calibri"/>
                <a:ea typeface="Roboto" pitchFamily="2"/>
                <a:cs typeface="+mn-cs"/>
              </a:rPr>
              <a:t>PRISTINE BEACHES</a:t>
            </a:r>
          </a:p>
        </p:txBody>
      </p:sp>
      <p:pic>
        <p:nvPicPr>
          <p:cNvPr id="28" name="Graphic 197">
            <a:extLst>
              <a:ext uri="{FF2B5EF4-FFF2-40B4-BE49-F238E27FC236}">
                <a16:creationId xmlns:a16="http://schemas.microsoft.com/office/drawing/2014/main" id="{1106C3BA-8AF9-1913-159C-FEA31CB4088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16598" y="5516354"/>
            <a:ext cx="322902" cy="322902"/>
          </a:xfrm>
          <a:prstGeom prst="rect">
            <a:avLst/>
          </a:prstGeom>
          <a:noFill/>
          <a:ln cap="flat">
            <a:noFill/>
          </a:ln>
        </p:spPr>
      </p:pic>
      <p:sp>
        <p:nvSpPr>
          <p:cNvPr id="30" name="Content Placeholder 2">
            <a:extLst>
              <a:ext uri="{FF2B5EF4-FFF2-40B4-BE49-F238E27FC236}">
                <a16:creationId xmlns:a16="http://schemas.microsoft.com/office/drawing/2014/main" id="{AA24F3B0-9BB0-F48F-58A2-F9FA072491E3}"/>
              </a:ext>
            </a:extLst>
          </p:cNvPr>
          <p:cNvSpPr txBox="1"/>
          <p:nvPr/>
        </p:nvSpPr>
        <p:spPr>
          <a:xfrm>
            <a:off x="1972638" y="5844315"/>
            <a:ext cx="1599337" cy="909857"/>
          </a:xfrm>
          <a:prstGeom prst="rect">
            <a:avLst/>
          </a:prstGeom>
          <a:noFill/>
          <a:ln cap="flat">
            <a:noFill/>
          </a:ln>
        </p:spPr>
        <p:txBody>
          <a:bodyPr vert="horz" wrap="square" lIns="72002" tIns="72002" rIns="72002" bIns="72002" anchor="t" anchorCtr="1" compatLnSpc="1">
            <a:noAutofit/>
          </a:bodyPr>
          <a:lstStyle/>
          <a:p>
            <a:pPr marL="0" marR="0" lvl="0" indent="0" algn="ctr" defTabSz="457188"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a:ln>
                  <a:noFill/>
                </a:ln>
                <a:solidFill>
                  <a:srgbClr val="71DBCB"/>
                </a:solidFill>
                <a:effectLst/>
                <a:uLnTx/>
                <a:uFillTx/>
                <a:latin typeface="Calibri"/>
                <a:ea typeface="Roboto" pitchFamily="2"/>
                <a:cs typeface="+mn-cs"/>
              </a:rPr>
              <a:t>64</a:t>
            </a:r>
          </a:p>
          <a:p>
            <a:pPr marL="0" marR="0" lvl="0" indent="0" algn="ctr" defTabSz="457188" rtl="0" eaLnBrk="1" fontAlgn="auto" latinLnBrk="0" hangingPunct="1">
              <a:lnSpc>
                <a:spcPts val="1099"/>
              </a:lnSpc>
              <a:spcBef>
                <a:spcPts val="0"/>
              </a:spcBef>
              <a:spcAft>
                <a:spcPts val="600"/>
              </a:spcAft>
              <a:buClrTx/>
              <a:buSzTx/>
              <a:buFontTx/>
              <a:buNone/>
              <a:tabLst/>
              <a:defRPr sz="1800" b="0" i="0" u="none" strike="noStrike" kern="0" cap="none" spc="0" baseline="0">
                <a:solidFill>
                  <a:srgbClr val="000000"/>
                </a:solidFill>
                <a:uFillTx/>
              </a:defRPr>
            </a:pPr>
            <a:r>
              <a:rPr kumimoji="0" lang="fr-FR" sz="1000" i="0" u="none" strike="noStrike" kern="0" cap="none" spc="0" normalizeH="0" baseline="0" noProof="0">
                <a:ln>
                  <a:noFill/>
                </a:ln>
                <a:solidFill>
                  <a:srgbClr val="FFFFFF"/>
                </a:solidFill>
                <a:effectLst/>
                <a:uLnTx/>
                <a:uFillTx/>
                <a:latin typeface="Calibri"/>
                <a:ea typeface="Roboto" pitchFamily="2"/>
                <a:cs typeface="+mn-cs"/>
              </a:rPr>
              <a:t>SQUARE </a:t>
            </a:r>
            <a:r>
              <a:rPr lang="fr-FR" sz="1000" kern="0">
                <a:solidFill>
                  <a:srgbClr val="FFFFFF"/>
                </a:solidFill>
                <a:latin typeface="Calibri"/>
                <a:ea typeface="Roboto" pitchFamily="2"/>
              </a:rPr>
              <a:t>MILES</a:t>
            </a:r>
            <a:r>
              <a:rPr kumimoji="0" lang="fr-FR" sz="1000" i="0" u="none" strike="noStrike" kern="0" cap="none" spc="0" normalizeH="0" baseline="0" noProof="0">
                <a:ln>
                  <a:noFill/>
                </a:ln>
                <a:solidFill>
                  <a:srgbClr val="FFFFFF"/>
                </a:solidFill>
                <a:effectLst/>
                <a:uLnTx/>
                <a:uFillTx/>
                <a:latin typeface="Calibri"/>
                <a:ea typeface="Roboto" pitchFamily="2"/>
                <a:cs typeface="+mn-cs"/>
              </a:rPr>
              <a:t> </a:t>
            </a:r>
            <a:br>
              <a:rPr kumimoji="0" lang="fr-FR" sz="1000" i="0" u="none" strike="noStrike" kern="0" cap="none" spc="0" normalizeH="0" baseline="0" noProof="0">
                <a:ln>
                  <a:noFill/>
                </a:ln>
                <a:solidFill>
                  <a:srgbClr val="FFFFFF"/>
                </a:solidFill>
                <a:effectLst/>
                <a:uLnTx/>
                <a:uFillTx/>
                <a:latin typeface="Calibri"/>
                <a:ea typeface="Roboto" pitchFamily="2"/>
                <a:cs typeface="+mn-cs"/>
              </a:rPr>
            </a:br>
            <a:r>
              <a:rPr kumimoji="0" lang="fr-FR" sz="1000" i="0" u="none" strike="noStrike" kern="0" cap="none" spc="0" normalizeH="0" baseline="0" noProof="0">
                <a:ln>
                  <a:noFill/>
                </a:ln>
                <a:solidFill>
                  <a:srgbClr val="FFFFFF"/>
                </a:solidFill>
                <a:effectLst/>
                <a:uLnTx/>
                <a:uFillTx/>
                <a:latin typeface="Calibri"/>
                <a:ea typeface="Roboto" pitchFamily="2"/>
                <a:cs typeface="+mn-cs"/>
              </a:rPr>
              <a:t>OF </a:t>
            </a:r>
            <a:r>
              <a:rPr lang="fr-FR" sz="1000" kern="0">
                <a:solidFill>
                  <a:srgbClr val="FFFFFF"/>
                </a:solidFill>
                <a:latin typeface="Calibri"/>
                <a:ea typeface="Roboto" pitchFamily="2"/>
              </a:rPr>
              <a:t>WATERS </a:t>
            </a:r>
            <a:br>
              <a:rPr lang="fr-FR" sz="1000" kern="0">
                <a:solidFill>
                  <a:srgbClr val="FFFFFF"/>
                </a:solidFill>
                <a:latin typeface="Calibri"/>
                <a:ea typeface="Roboto" pitchFamily="2"/>
              </a:rPr>
            </a:br>
            <a:r>
              <a:rPr lang="fr-FR" sz="1000" kern="0">
                <a:solidFill>
                  <a:srgbClr val="FFFFFF"/>
                </a:solidFill>
                <a:latin typeface="Calibri"/>
                <a:ea typeface="Roboto" pitchFamily="2"/>
              </a:rPr>
              <a:t>SURROUNDING THE ISLAND</a:t>
            </a:r>
            <a:endParaRPr kumimoji="0" lang="fr-FR" sz="900" i="0" u="none" strike="noStrike" kern="0" cap="none" spc="0" normalizeH="0" baseline="0" noProof="0">
              <a:ln>
                <a:noFill/>
              </a:ln>
              <a:solidFill>
                <a:srgbClr val="FFFFFF"/>
              </a:solidFill>
              <a:effectLst/>
              <a:uLnTx/>
              <a:uFillTx/>
              <a:latin typeface="Calibri"/>
              <a:ea typeface="Roboto" pitchFamily="2"/>
              <a:cs typeface="+mn-cs"/>
            </a:endParaRPr>
          </a:p>
        </p:txBody>
      </p:sp>
      <p:sp>
        <p:nvSpPr>
          <p:cNvPr id="31" name="Graphic 15">
            <a:extLst>
              <a:ext uri="{FF2B5EF4-FFF2-40B4-BE49-F238E27FC236}">
                <a16:creationId xmlns:a16="http://schemas.microsoft.com/office/drawing/2014/main" id="{E7ADC529-FBF7-7CA1-361E-EA02EBF674D9}"/>
              </a:ext>
            </a:extLst>
          </p:cNvPr>
          <p:cNvSpPr/>
          <p:nvPr/>
        </p:nvSpPr>
        <p:spPr>
          <a:xfrm>
            <a:off x="2607958" y="5516354"/>
            <a:ext cx="306971" cy="253245"/>
          </a:xfrm>
          <a:custGeom>
            <a:avLst/>
            <a:gdLst>
              <a:gd name="f0" fmla="val 10800000"/>
              <a:gd name="f1" fmla="val 5400000"/>
              <a:gd name="f2" fmla="val 180"/>
              <a:gd name="f3" fmla="val w"/>
              <a:gd name="f4" fmla="val h"/>
              <a:gd name="f5" fmla="val 0"/>
              <a:gd name="f6" fmla="val 306967"/>
              <a:gd name="f7" fmla="val 253249"/>
              <a:gd name="f8" fmla="val 36993"/>
              <a:gd name="f9" fmla="val 254687"/>
              <a:gd name="f10" fmla="val 35842"/>
              <a:gd name="f11" fmla="val 34537"/>
              <a:gd name="f12" fmla="val 254380"/>
              <a:gd name="f13" fmla="val 33540"/>
              <a:gd name="f14" fmla="val 253382"/>
              <a:gd name="f15" fmla="val 32235"/>
              <a:gd name="f16" fmla="val 252154"/>
              <a:gd name="f17" fmla="val 31698"/>
              <a:gd name="f18" fmla="val 250389"/>
              <a:gd name="f19" fmla="val 32158"/>
              <a:gd name="f20" fmla="val 248471"/>
              <a:gd name="f21" fmla="val 248394"/>
              <a:gd name="f22" fmla="val 29703"/>
              <a:gd name="f23" fmla="val 246168"/>
              <a:gd name="f24" fmla="val 26556"/>
              <a:gd name="f25" fmla="val 242869"/>
              <a:gd name="f26" fmla="val 25635"/>
              <a:gd name="f27" fmla="val 240490"/>
              <a:gd name="f28" fmla="val 24407"/>
              <a:gd name="f29" fmla="val 234580"/>
              <a:gd name="f30" fmla="val 23026"/>
              <a:gd name="f31" fmla="val 228211"/>
              <a:gd name="f32" fmla="val 22719"/>
              <a:gd name="f33" fmla="val 227213"/>
              <a:gd name="f34" fmla="val 22335"/>
              <a:gd name="f35" fmla="val 225909"/>
              <a:gd name="f36" fmla="val 21261"/>
              <a:gd name="f37" fmla="val 221458"/>
              <a:gd name="f38" fmla="val 22105"/>
              <a:gd name="f39" fmla="val 218234"/>
              <a:gd name="f40" fmla="val 22949"/>
              <a:gd name="f41" fmla="val 213016"/>
              <a:gd name="f42" fmla="val 27170"/>
              <a:gd name="f43" fmla="val 203116"/>
              <a:gd name="f44" fmla="val 202886"/>
              <a:gd name="f45" fmla="val 38451"/>
              <a:gd name="f46" fmla="val 200737"/>
              <a:gd name="f47" fmla="val 41137"/>
              <a:gd name="f48" fmla="val 199126"/>
              <a:gd name="f49" fmla="val 45281"/>
              <a:gd name="f50" fmla="val 199049"/>
              <a:gd name="f51" fmla="val 46816"/>
              <a:gd name="f52" fmla="val 199202"/>
              <a:gd name="f53" fmla="val 57330"/>
              <a:gd name="f54" fmla="val 200046"/>
              <a:gd name="f55" fmla="val 59248"/>
              <a:gd name="f56" fmla="val 187537"/>
              <a:gd name="f57" fmla="val 186079"/>
              <a:gd name="f58" fmla="val 59555"/>
              <a:gd name="f59" fmla="val 182473"/>
              <a:gd name="f60" fmla="val 62855"/>
              <a:gd name="f61" fmla="val 180094"/>
              <a:gd name="f62" fmla="val 64927"/>
              <a:gd name="f63" fmla="val 178482"/>
              <a:gd name="f64" fmla="val 64543"/>
              <a:gd name="f65" fmla="val 178098"/>
              <a:gd name="f66" fmla="val 64236"/>
              <a:gd name="f67" fmla="val 177561"/>
              <a:gd name="f68" fmla="val 64006"/>
              <a:gd name="f69" fmla="val 177024"/>
              <a:gd name="f70" fmla="val 63699"/>
              <a:gd name="f71" fmla="val 176256"/>
              <a:gd name="f72" fmla="val 175029"/>
              <a:gd name="f73" fmla="val 63853"/>
              <a:gd name="f74" fmla="val 174031"/>
              <a:gd name="f75" fmla="val 173494"/>
              <a:gd name="f76" fmla="val 171652"/>
              <a:gd name="f77" fmla="val 66539"/>
              <a:gd name="f78" fmla="val 170501"/>
              <a:gd name="f79" fmla="val 67690"/>
              <a:gd name="f80" fmla="val 169887"/>
              <a:gd name="f81" fmla="val 69685"/>
              <a:gd name="f82" fmla="val 169350"/>
              <a:gd name="f83" fmla="val 72525"/>
              <a:gd name="f84" fmla="val 170424"/>
              <a:gd name="f85" fmla="val 76515"/>
              <a:gd name="f86" fmla="val 171882"/>
              <a:gd name="f87" fmla="val 78357"/>
              <a:gd name="f88" fmla="val 168582"/>
              <a:gd name="f89" fmla="val 84880"/>
              <a:gd name="f90" fmla="val 163747"/>
              <a:gd name="f91" fmla="val 97466"/>
              <a:gd name="f92" fmla="val 168736"/>
              <a:gd name="f93" fmla="val 168659"/>
              <a:gd name="f94" fmla="val 97773"/>
              <a:gd name="f95" fmla="val 98463"/>
              <a:gd name="f96" fmla="val 101686"/>
              <a:gd name="f97" fmla="val 112277"/>
              <a:gd name="f98" fmla="val 167815"/>
              <a:gd name="f99" fmla="val 123635"/>
              <a:gd name="f100" fmla="val 154769"/>
              <a:gd name="f101" fmla="val 123865"/>
              <a:gd name="f102" fmla="val 154538"/>
              <a:gd name="f103" fmla="val 129928"/>
              <a:gd name="f104" fmla="val 147478"/>
              <a:gd name="f105" fmla="val 135760"/>
              <a:gd name="f106" fmla="val 143334"/>
              <a:gd name="f107" fmla="val 136144"/>
              <a:gd name="f108" fmla="val 142950"/>
              <a:gd name="f109" fmla="val 138446"/>
              <a:gd name="f110" fmla="val 140571"/>
              <a:gd name="f111" fmla="val 139520"/>
              <a:gd name="f112" fmla="val 138499"/>
              <a:gd name="f113" fmla="val 140057"/>
              <a:gd name="f114" fmla="val 137578"/>
              <a:gd name="f115" fmla="val 143281"/>
              <a:gd name="f116" fmla="val 132820"/>
              <a:gd name="f117" fmla="val 146964"/>
              <a:gd name="f118" fmla="val 130595"/>
              <a:gd name="f119" fmla="val 148039"/>
              <a:gd name="f120" fmla="val 129520"/>
              <a:gd name="f121" fmla="val 152720"/>
              <a:gd name="f122" fmla="val 124302"/>
              <a:gd name="f123" fmla="val 150341"/>
              <a:gd name="f124" fmla="val 115093"/>
              <a:gd name="f125" fmla="val 150264"/>
              <a:gd name="f126" fmla="val 114709"/>
              <a:gd name="f127" fmla="val 147885"/>
              <a:gd name="f128" fmla="val 106344"/>
              <a:gd name="f129" fmla="val 134839"/>
              <a:gd name="f130" fmla="val 102891"/>
              <a:gd name="f131" fmla="val 133611"/>
              <a:gd name="f132" fmla="val 102430"/>
              <a:gd name="f133" fmla="val 114195"/>
              <a:gd name="f134" fmla="val 94680"/>
              <a:gd name="f135" fmla="val 113581"/>
              <a:gd name="f136" fmla="val 75494"/>
              <a:gd name="f137" fmla="val 75110"/>
              <a:gd name="f138" fmla="val 113965"/>
              <a:gd name="f139" fmla="val 58841"/>
              <a:gd name="f140" fmla="val 102914"/>
              <a:gd name="f141" fmla="val 54083"/>
              <a:gd name="f142" fmla="val 101226"/>
              <a:gd name="f143" fmla="val 54390"/>
              <a:gd name="f144" fmla="val 98387"/>
              <a:gd name="f145" fmla="val 54620"/>
              <a:gd name="f146" fmla="val 95931"/>
              <a:gd name="f147" fmla="val 53239"/>
              <a:gd name="f148" fmla="val 95087"/>
              <a:gd name="f149" fmla="val 52778"/>
              <a:gd name="f150" fmla="val 94319"/>
              <a:gd name="f151" fmla="val 52164"/>
              <a:gd name="f152" fmla="val 93782"/>
              <a:gd name="f153" fmla="val 51397"/>
              <a:gd name="f154" fmla="val 52855"/>
              <a:gd name="f155" fmla="val 93552"/>
              <a:gd name="f156" fmla="val 54236"/>
              <a:gd name="f157" fmla="val 92938"/>
              <a:gd name="f158" fmla="val 55464"/>
              <a:gd name="f159" fmla="val 91940"/>
              <a:gd name="f160" fmla="val 57536"/>
              <a:gd name="f161" fmla="val 90022"/>
              <a:gd name="f162" fmla="val 58918"/>
              <a:gd name="f163" fmla="val 87643"/>
              <a:gd name="f164" fmla="val 59301"/>
              <a:gd name="f165" fmla="val 87259"/>
              <a:gd name="f166" fmla="val 59378"/>
              <a:gd name="f167" fmla="val 86645"/>
              <a:gd name="f168" fmla="val 59532"/>
              <a:gd name="f169" fmla="val 85878"/>
              <a:gd name="f170" fmla="val 85571"/>
              <a:gd name="f171" fmla="val 62678"/>
              <a:gd name="f172" fmla="val 85954"/>
              <a:gd name="f173" fmla="val 68817"/>
              <a:gd name="f174" fmla="val 91096"/>
              <a:gd name="f175" fmla="val 78717"/>
              <a:gd name="f176" fmla="val 91326"/>
              <a:gd name="f177" fmla="val 79101"/>
              <a:gd name="f178" fmla="val 91533"/>
              <a:gd name="f179" fmla="val 101149"/>
              <a:gd name="f180" fmla="val 100435"/>
              <a:gd name="f181" fmla="val 102531"/>
              <a:gd name="f182" fmla="val 104042"/>
              <a:gd name="f183" fmla="val 105907"/>
              <a:gd name="f184" fmla="val 110949"/>
              <a:gd name="f185" fmla="val 108593"/>
              <a:gd name="f186" fmla="val 113098"/>
              <a:gd name="f187" fmla="val 109514"/>
              <a:gd name="f188" fmla="val 113712"/>
              <a:gd name="f189" fmla="val 115270"/>
              <a:gd name="f190" fmla="val 117779"/>
              <a:gd name="f191" fmla="val 115730"/>
              <a:gd name="f192" fmla="val 123304"/>
              <a:gd name="f193" fmla="val 123458"/>
              <a:gd name="f194" fmla="val 123611"/>
              <a:gd name="f195" fmla="val 123765"/>
              <a:gd name="f196" fmla="val 116651"/>
              <a:gd name="f197" fmla="val 124072"/>
              <a:gd name="f198" fmla="val 117649"/>
              <a:gd name="f199" fmla="val 124609"/>
              <a:gd name="f200" fmla="val 118493"/>
              <a:gd name="f201" fmla="val 125376"/>
              <a:gd name="f202" fmla="val 121409"/>
              <a:gd name="f203" fmla="val 128062"/>
              <a:gd name="f204" fmla="val 122253"/>
              <a:gd name="f205" fmla="val 132667"/>
              <a:gd name="f206" fmla="val 120795"/>
              <a:gd name="f207" fmla="val 139036"/>
              <a:gd name="f208" fmla="val 139190"/>
              <a:gd name="f209" fmla="val 119337"/>
              <a:gd name="f210" fmla="val 152850"/>
              <a:gd name="f211" fmla="val 105140"/>
              <a:gd name="f212" fmla="val 159987"/>
              <a:gd name="f213" fmla="val 98540"/>
              <a:gd name="f214" fmla="val 163517"/>
              <a:gd name="f215" fmla="val 83499"/>
              <a:gd name="f216" fmla="val 167354"/>
              <a:gd name="f217" fmla="val 74213"/>
              <a:gd name="f218" fmla="val 156227"/>
              <a:gd name="f219" fmla="val 73983"/>
              <a:gd name="f220" fmla="val 155920"/>
              <a:gd name="f221" fmla="val 73752"/>
              <a:gd name="f222" fmla="val 155613"/>
              <a:gd name="f223" fmla="val 73676"/>
              <a:gd name="f224" fmla="val 155306"/>
              <a:gd name="f225" fmla="val 73445"/>
              <a:gd name="f226" fmla="val 154692"/>
              <a:gd name="f227" fmla="val 72755"/>
              <a:gd name="f228" fmla="val 153157"/>
              <a:gd name="f229" fmla="val 72294"/>
              <a:gd name="f230" fmla="val 151469"/>
              <a:gd name="f231" fmla="val 71297"/>
              <a:gd name="f232" fmla="val 151162"/>
              <a:gd name="f233" fmla="val 70452"/>
              <a:gd name="f234" fmla="val 151008"/>
              <a:gd name="f235" fmla="val 69762"/>
              <a:gd name="f236" fmla="val 68994"/>
              <a:gd name="f237" fmla="val 65848"/>
              <a:gd name="f238" fmla="val 150855"/>
              <a:gd name="f239" fmla="val 63929"/>
              <a:gd name="f240" fmla="val 148246"/>
              <a:gd name="f241" fmla="val 62932"/>
              <a:gd name="f242" fmla="val 146941"/>
              <a:gd name="f243" fmla="val 62088"/>
              <a:gd name="f244" fmla="val 144639"/>
              <a:gd name="f245" fmla="val 63239"/>
              <a:gd name="f246" fmla="val 141185"/>
              <a:gd name="f247" fmla="val 138653"/>
              <a:gd name="f248" fmla="val 67383"/>
              <a:gd name="f249" fmla="val 136197"/>
              <a:gd name="f250" fmla="val 71143"/>
              <a:gd name="f251" fmla="val 136811"/>
              <a:gd name="f252" fmla="val 71066"/>
              <a:gd name="f253" fmla="val 136581"/>
              <a:gd name="f254" fmla="val 70990"/>
              <a:gd name="f255" fmla="val 136350"/>
              <a:gd name="f256" fmla="val 70913"/>
              <a:gd name="f257" fmla="val 136044"/>
              <a:gd name="f258" fmla="val 67076"/>
              <a:gd name="f259" fmla="val 126834"/>
              <a:gd name="f260" fmla="val 59862"/>
              <a:gd name="f261" fmla="val 110412"/>
              <a:gd name="f262" fmla="val 107265"/>
              <a:gd name="f263" fmla="val 56792"/>
              <a:gd name="f264" fmla="val 106498"/>
              <a:gd name="f265" fmla="val 39065"/>
              <a:gd name="f266" fmla="val 76645"/>
              <a:gd name="f267" fmla="val 27554"/>
              <a:gd name="f268" fmla="val 66515"/>
              <a:gd name="f269" fmla="val 27400"/>
              <a:gd name="f270" fmla="val 66131"/>
              <a:gd name="f271" fmla="val 65748"/>
              <a:gd name="f272" fmla="val 26940"/>
              <a:gd name="f273" fmla="val 65364"/>
              <a:gd name="f274" fmla="val 24868"/>
              <a:gd name="f275" fmla="val 21952"/>
              <a:gd name="f276" fmla="val 65594"/>
              <a:gd name="f277" fmla="val 19880"/>
              <a:gd name="f278" fmla="val 15352"/>
              <a:gd name="f279" fmla="val 68127"/>
              <a:gd name="f280" fmla="val 6450"/>
              <a:gd name="f281" fmla="val 69048"/>
              <a:gd name="f282" fmla="val 2843"/>
              <a:gd name="f283" fmla="val 61911"/>
              <a:gd name="f284" fmla="val 2536"/>
              <a:gd name="f285" fmla="val 61297"/>
              <a:gd name="f286" fmla="val -4371"/>
              <a:gd name="f287" fmla="val 46716"/>
              <a:gd name="f288" fmla="val 4531"/>
              <a:gd name="f289" fmla="val 33976"/>
              <a:gd name="f290" fmla="val 5068"/>
              <a:gd name="f291" fmla="val 33286"/>
              <a:gd name="f292" fmla="val 8752"/>
              <a:gd name="f293" fmla="val 28528"/>
              <a:gd name="f294" fmla="val 11745"/>
              <a:gd name="f295" fmla="val 26456"/>
              <a:gd name="f296" fmla="val 12666"/>
              <a:gd name="f297" fmla="val 25765"/>
              <a:gd name="f298" fmla="val 13817"/>
              <a:gd name="f299" fmla="val 24614"/>
              <a:gd name="f300" fmla="val 14047"/>
              <a:gd name="f301" fmla="val 24077"/>
              <a:gd name="f302" fmla="val 14277"/>
              <a:gd name="f303" fmla="val 23233"/>
              <a:gd name="f304" fmla="val 21391"/>
              <a:gd name="f305" fmla="val 17424"/>
              <a:gd name="f306" fmla="val 20240"/>
              <a:gd name="f307" fmla="val 19956"/>
              <a:gd name="f308" fmla="val 18782"/>
              <a:gd name="f309" fmla="val 23256"/>
              <a:gd name="f310" fmla="val 18628"/>
              <a:gd name="f311" fmla="val 27247"/>
              <a:gd name="f312" fmla="val 19856"/>
              <a:gd name="f313" fmla="val 27861"/>
              <a:gd name="f314" fmla="val 20086"/>
              <a:gd name="f315" fmla="val 29933"/>
              <a:gd name="f316" fmla="val 20470"/>
              <a:gd name="f317" fmla="val 31544"/>
              <a:gd name="f318" fmla="val 20316"/>
              <a:gd name="f319" fmla="val 34614"/>
              <a:gd name="f320" fmla="val 39449"/>
              <a:gd name="f321" fmla="val 20854"/>
              <a:gd name="f322" fmla="val 41751"/>
              <a:gd name="f323" fmla="val 25381"/>
              <a:gd name="f324" fmla="val 46893"/>
              <a:gd name="f325" fmla="val 26072"/>
              <a:gd name="f326" fmla="val 53876"/>
              <a:gd name="f327" fmla="val 56178"/>
              <a:gd name="f328" fmla="val 56639"/>
              <a:gd name="f329" fmla="val 23693"/>
              <a:gd name="f330" fmla="val 58327"/>
              <a:gd name="f331" fmla="val 22312"/>
              <a:gd name="f332" fmla="val 61474"/>
              <a:gd name="f333" fmla="val 21851"/>
              <a:gd name="f334" fmla="val 61550"/>
              <a:gd name="f335" fmla="val 61857"/>
              <a:gd name="f336" fmla="val 18398"/>
              <a:gd name="f337" fmla="val 63162"/>
              <a:gd name="f338" fmla="val 17016"/>
              <a:gd name="f339" fmla="val 15942"/>
              <a:gd name="f340" fmla="val 65541"/>
              <a:gd name="f341" fmla="val 15405"/>
              <a:gd name="f342" fmla="val 66922"/>
              <a:gd name="f343" fmla="val 15482"/>
              <a:gd name="f344" fmla="val 15558"/>
              <a:gd name="f345" fmla="val 17477"/>
              <a:gd name="f346" fmla="val 73138"/>
              <a:gd name="f347" fmla="val 21007"/>
              <a:gd name="f348" fmla="val 73369"/>
              <a:gd name="f349" fmla="val 22695"/>
              <a:gd name="f350" fmla="val 73906"/>
              <a:gd name="f351" fmla="val 23386"/>
              <a:gd name="f352" fmla="val 77820"/>
              <a:gd name="f353" fmla="val 23847"/>
              <a:gd name="f354" fmla="val 82961"/>
              <a:gd name="f355" fmla="val 86415"/>
              <a:gd name="f356" fmla="val 28835"/>
              <a:gd name="f357" fmla="val 86799"/>
              <a:gd name="f358" fmla="val 87796"/>
              <a:gd name="f359" fmla="val 21314"/>
              <a:gd name="f360" fmla="val 93091"/>
              <a:gd name="f361" fmla="val 98770"/>
              <a:gd name="f362" fmla="val 16019"/>
              <a:gd name="f363" fmla="val 103298"/>
              <a:gd name="f364" fmla="val 19779"/>
              <a:gd name="f365" fmla="val 106061"/>
              <a:gd name="f366" fmla="val 20547"/>
              <a:gd name="f367" fmla="val 23156"/>
              <a:gd name="f368" fmla="val 121639"/>
              <a:gd name="f369" fmla="val 121870"/>
              <a:gd name="f370" fmla="val 23616"/>
              <a:gd name="f371" fmla="val 122023"/>
              <a:gd name="f372" fmla="val 23463"/>
              <a:gd name="f373" fmla="val 124018"/>
              <a:gd name="f374" fmla="val 22772"/>
              <a:gd name="f375" fmla="val 125937"/>
              <a:gd name="f376" fmla="val 127932"/>
              <a:gd name="f377" fmla="val 24767"/>
              <a:gd name="f378" fmla="val 128086"/>
              <a:gd name="f379" fmla="val 24844"/>
              <a:gd name="f380" fmla="val 128162"/>
              <a:gd name="f381" fmla="val 24998"/>
              <a:gd name="f382" fmla="val 128316"/>
              <a:gd name="f383" fmla="val 25074"/>
              <a:gd name="f384" fmla="val 128776"/>
              <a:gd name="f385" fmla="val 25305"/>
              <a:gd name="f386" fmla="val 131155"/>
              <a:gd name="f387" fmla="val 138599"/>
              <a:gd name="f388" fmla="val 26839"/>
              <a:gd name="f389" fmla="val 140364"/>
              <a:gd name="f390" fmla="val 27070"/>
              <a:gd name="f391" fmla="val 148192"/>
              <a:gd name="f392" fmla="val 28221"/>
              <a:gd name="f393" fmla="val 151032"/>
              <a:gd name="f394" fmla="val 33132"/>
              <a:gd name="f395" fmla="val 151799"/>
              <a:gd name="f396" fmla="val 34514"/>
              <a:gd name="f397" fmla="val 152566"/>
              <a:gd name="f398" fmla="val 36662"/>
              <a:gd name="f399" fmla="val 151645"/>
              <a:gd name="f400" fmla="val 39502"/>
              <a:gd name="f401" fmla="val 39886"/>
              <a:gd name="f402" fmla="val 151722"/>
              <a:gd name="f403" fmla="val 152106"/>
              <a:gd name="f404" fmla="val 42341"/>
              <a:gd name="f405" fmla="val 149343"/>
              <a:gd name="f406" fmla="val 44567"/>
              <a:gd name="f407" fmla="val 149036"/>
              <a:gd name="f408" fmla="val 44797"/>
              <a:gd name="f409" fmla="val 147118"/>
              <a:gd name="f410" fmla="val 46409"/>
              <a:gd name="f411" fmla="val 148422"/>
              <a:gd name="f412" fmla="val 148806"/>
              <a:gd name="f413" fmla="val 51857"/>
              <a:gd name="f414" fmla="val 149497"/>
              <a:gd name="f415" fmla="val 150494"/>
              <a:gd name="f416" fmla="val 53392"/>
              <a:gd name="f417" fmla="val 150648"/>
              <a:gd name="f418" fmla="val 53469"/>
              <a:gd name="f419" fmla="val 156864"/>
              <a:gd name="f420" fmla="val 57613"/>
              <a:gd name="f421" fmla="val 159934"/>
              <a:gd name="f422" fmla="val 65901"/>
              <a:gd name="f423" fmla="val 160010"/>
              <a:gd name="f424" fmla="val 66208"/>
              <a:gd name="f425" fmla="val 160087"/>
              <a:gd name="f426" fmla="val 160164"/>
              <a:gd name="f427" fmla="val 66899"/>
              <a:gd name="f428" fmla="val 67129"/>
              <a:gd name="f429" fmla="val 160394"/>
              <a:gd name="f430" fmla="val 67973"/>
              <a:gd name="f431" fmla="val 160931"/>
              <a:gd name="f432" fmla="val 68357"/>
              <a:gd name="f433" fmla="val 161392"/>
              <a:gd name="f434" fmla="val 68664"/>
              <a:gd name="f435" fmla="val 162389"/>
              <a:gd name="f436" fmla="val 68741"/>
              <a:gd name="f437" fmla="val 163617"/>
              <a:gd name="f438" fmla="val 68434"/>
              <a:gd name="f439" fmla="val 164538"/>
              <a:gd name="f440" fmla="val 68050"/>
              <a:gd name="f441" fmla="val 164308"/>
              <a:gd name="f442" fmla="val 66822"/>
              <a:gd name="f443" fmla="val 164001"/>
              <a:gd name="f444" fmla="val 163847"/>
              <a:gd name="f445" fmla="val 65441"/>
              <a:gd name="f446" fmla="val 162543"/>
              <a:gd name="f447" fmla="val 62064"/>
              <a:gd name="f448" fmla="val 163157"/>
              <a:gd name="f449" fmla="val 58764"/>
              <a:gd name="f450" fmla="val 163234"/>
              <a:gd name="f451" fmla="val 58380"/>
              <a:gd name="f452" fmla="val 164845"/>
              <a:gd name="f453" fmla="val 162773"/>
              <a:gd name="f454" fmla="val 49632"/>
              <a:gd name="f455" fmla="val 158399"/>
              <a:gd name="f456" fmla="val 48788"/>
              <a:gd name="f457" fmla="val 154101"/>
              <a:gd name="f458" fmla="val 45795"/>
              <a:gd name="f459" fmla="val 153948"/>
              <a:gd name="f460" fmla="val 40653"/>
              <a:gd name="f461" fmla="val 153641"/>
              <a:gd name="f462" fmla="val 37276"/>
              <a:gd name="f463" fmla="val 155866"/>
              <a:gd name="f464" fmla="val 31674"/>
              <a:gd name="f465" fmla="val 163387"/>
              <a:gd name="f466" fmla="val 30907"/>
              <a:gd name="f467" fmla="val 164999"/>
              <a:gd name="f468" fmla="val 30677"/>
              <a:gd name="f469" fmla="val 167838"/>
              <a:gd name="f470" fmla="val 170524"/>
              <a:gd name="f471" fmla="val 32595"/>
              <a:gd name="f472" fmla="val 170294"/>
              <a:gd name="f473" fmla="val 31137"/>
              <a:gd name="f474" fmla="val 170908"/>
              <a:gd name="f475" fmla="val 29679"/>
              <a:gd name="f476" fmla="val 172136"/>
              <a:gd name="f477" fmla="val 28758"/>
              <a:gd name="f478" fmla="val 188558"/>
              <a:gd name="f479" fmla="val 17707"/>
              <a:gd name="f480" fmla="val 190247"/>
              <a:gd name="f481" fmla="val 16556"/>
              <a:gd name="f482" fmla="val 192549"/>
              <a:gd name="f483" fmla="val 16940"/>
              <a:gd name="f484" fmla="val 193777"/>
              <a:gd name="f485" fmla="val 213346"/>
              <a:gd name="f486" fmla="val 45104"/>
              <a:gd name="f487" fmla="val 244426"/>
              <a:gd name="f488" fmla="val 36432"/>
              <a:gd name="f489" fmla="val 244810"/>
              <a:gd name="f490" fmla="val 32979"/>
              <a:gd name="f491" fmla="val 237827"/>
              <a:gd name="f492" fmla="val 236062"/>
              <a:gd name="f493" fmla="val 23540"/>
              <a:gd name="f494" fmla="val 231150"/>
              <a:gd name="f495" fmla="val 229308"/>
              <a:gd name="f496" fmla="val 228541"/>
              <a:gd name="f497" fmla="val 16710"/>
              <a:gd name="f498" fmla="val 228004"/>
              <a:gd name="f499" fmla="val 14024"/>
              <a:gd name="f500" fmla="val 230076"/>
              <a:gd name="f501" fmla="val 10570"/>
              <a:gd name="f502" fmla="val 232992"/>
              <a:gd name="f503" fmla="val 5275"/>
              <a:gd name="f504" fmla="val 242738"/>
              <a:gd name="f505" fmla="val -3550"/>
              <a:gd name="f506" fmla="val 257703"/>
              <a:gd name="f507" fmla="val 1515"/>
              <a:gd name="f508" fmla="val 262000"/>
              <a:gd name="f509" fmla="val 3356"/>
              <a:gd name="f510" fmla="val 268754"/>
              <a:gd name="f511" fmla="val 9879"/>
              <a:gd name="f512" fmla="val 266375"/>
              <a:gd name="f513" fmla="val 281109"/>
              <a:gd name="f514" fmla="val 18244"/>
              <a:gd name="f515" fmla="val 283104"/>
              <a:gd name="f516" fmla="val 285176"/>
              <a:gd name="f517" fmla="val 18858"/>
              <a:gd name="f518" fmla="val 285790"/>
              <a:gd name="f519" fmla="val 300678"/>
              <a:gd name="f520" fmla="val 70736"/>
              <a:gd name="f521" fmla="val 300985"/>
              <a:gd name="f522" fmla="val 71734"/>
              <a:gd name="f523" fmla="val 300832"/>
              <a:gd name="f524" fmla="val 72808"/>
              <a:gd name="f525" fmla="val 300371"/>
              <a:gd name="f526" fmla="val 73729"/>
              <a:gd name="f527" fmla="val 299834"/>
              <a:gd name="f528" fmla="val 74650"/>
              <a:gd name="f529" fmla="val 298990"/>
              <a:gd name="f530" fmla="val 75264"/>
              <a:gd name="f531" fmla="val 297992"/>
              <a:gd name="f532" fmla="val 75571"/>
              <a:gd name="f533" fmla="val 296534"/>
              <a:gd name="f534" fmla="val 75954"/>
              <a:gd name="f535" fmla="val 284793"/>
              <a:gd name="f536" fmla="val 78947"/>
              <a:gd name="f537" fmla="val 277732"/>
              <a:gd name="f538" fmla="val 79638"/>
              <a:gd name="f539" fmla="val 274279"/>
              <a:gd name="f540" fmla="val 86622"/>
              <a:gd name="f541" fmla="val 262691"/>
              <a:gd name="f542" fmla="val 113174"/>
              <a:gd name="f543" fmla="val 272975"/>
              <a:gd name="f544" fmla="val 143564"/>
              <a:gd name="f545" fmla="val 275354"/>
              <a:gd name="f546" fmla="val 143794"/>
              <a:gd name="f547" fmla="val 275967"/>
              <a:gd name="f548" fmla="val 143871"/>
              <a:gd name="f549" fmla="val 276581"/>
              <a:gd name="f550" fmla="val 144101"/>
              <a:gd name="f551" fmla="val 277119"/>
              <a:gd name="f552" fmla="val 144408"/>
              <a:gd name="f553" fmla="val 279498"/>
              <a:gd name="f554" fmla="val 144332"/>
              <a:gd name="f555" fmla="val 283258"/>
              <a:gd name="f556" fmla="val 284639"/>
              <a:gd name="f557" fmla="val 143257"/>
              <a:gd name="f558" fmla="val 142874"/>
              <a:gd name="f559" fmla="val 301906"/>
              <a:gd name="f560" fmla="val 138192"/>
              <a:gd name="f561" fmla="val 310655"/>
              <a:gd name="f562" fmla="val 148322"/>
              <a:gd name="f563" fmla="val 311192"/>
              <a:gd name="f564" fmla="val 149013"/>
              <a:gd name="f565" fmla="val 313187"/>
              <a:gd name="f566" fmla="val 152159"/>
              <a:gd name="f567" fmla="val 311883"/>
              <a:gd name="f568" fmla="val 156073"/>
              <a:gd name="f569" fmla="val 310808"/>
              <a:gd name="f570" fmla="val 159220"/>
              <a:gd name="f571" fmla="val 308046"/>
              <a:gd name="f572" fmla="val 161675"/>
              <a:gd name="f573" fmla="val 303518"/>
              <a:gd name="f574" fmla="val 163287"/>
              <a:gd name="f575" fmla="val 302827"/>
              <a:gd name="f576" fmla="val 300218"/>
              <a:gd name="f577" fmla="val 164285"/>
              <a:gd name="f578" fmla="val 294002"/>
              <a:gd name="f579" fmla="val 291930"/>
              <a:gd name="f580" fmla="val 165282"/>
              <a:gd name="f581" fmla="val 289167"/>
              <a:gd name="f582" fmla="val 164822"/>
              <a:gd name="f583" fmla="val 288093"/>
              <a:gd name="f584" fmla="val 164668"/>
              <a:gd name="f585" fmla="val 287555"/>
              <a:gd name="f586" fmla="val 164592"/>
              <a:gd name="f587" fmla="val 287018"/>
              <a:gd name="f588" fmla="val 164361"/>
              <a:gd name="f589" fmla="val 286558"/>
              <a:gd name="f590" fmla="val 164054"/>
              <a:gd name="f591" fmla="val 286404"/>
              <a:gd name="f592" fmla="val 163978"/>
              <a:gd name="f593" fmla="val 286097"/>
              <a:gd name="f594" fmla="val 163824"/>
              <a:gd name="f595" fmla="val 285944"/>
              <a:gd name="f596" fmla="val 284716"/>
              <a:gd name="f597" fmla="val 282107"/>
              <a:gd name="f598" fmla="val 164515"/>
              <a:gd name="f599" fmla="val 279651"/>
              <a:gd name="f600" fmla="val 163671"/>
              <a:gd name="f601" fmla="val 274586"/>
              <a:gd name="f602" fmla="val 164208"/>
              <a:gd name="f603" fmla="val 272207"/>
              <a:gd name="f604" fmla="val 163901"/>
              <a:gd name="f605" fmla="val 270902"/>
              <a:gd name="f606" fmla="val 163210"/>
              <a:gd name="f607" fmla="val 270289"/>
              <a:gd name="f608" fmla="val 163364"/>
              <a:gd name="f609" fmla="val 269598"/>
              <a:gd name="f610" fmla="val 163440"/>
              <a:gd name="f611" fmla="val 268447"/>
              <a:gd name="f612" fmla="val 268217"/>
              <a:gd name="f613" fmla="val 267910"/>
              <a:gd name="f614" fmla="val 267526"/>
              <a:gd name="f615" fmla="val 266528"/>
              <a:gd name="f616" fmla="val 165896"/>
              <a:gd name="f617" fmla="val 264072"/>
              <a:gd name="f618" fmla="val 166664"/>
              <a:gd name="f619" fmla="val 239592"/>
              <a:gd name="f620" fmla="val 173263"/>
              <a:gd name="f621" fmla="val 237289"/>
              <a:gd name="f622" fmla="val 173570"/>
              <a:gd name="f623" fmla="val 221941"/>
              <a:gd name="f624" fmla="val 175259"/>
              <a:gd name="f625" fmla="val 215341"/>
              <a:gd name="f626" fmla="val 215418"/>
              <a:gd name="f627" fmla="val 213730"/>
              <a:gd name="f628" fmla="val 173033"/>
              <a:gd name="f629" fmla="val 211120"/>
              <a:gd name="f630" fmla="val 206669"/>
              <a:gd name="f631" fmla="val 199609"/>
              <a:gd name="f632" fmla="val 173647"/>
              <a:gd name="f633" fmla="val 177177"/>
              <a:gd name="f634" fmla="val 148269"/>
              <a:gd name="f635" fmla="val 201888"/>
              <a:gd name="f636" fmla="val 145967"/>
              <a:gd name="f637" fmla="val 203270"/>
              <a:gd name="f638" fmla="val 124402"/>
              <a:gd name="f639" fmla="val 215932"/>
              <a:gd name="f640" fmla="val 115423"/>
              <a:gd name="f641" fmla="val 217697"/>
              <a:gd name="f642" fmla="val 115193"/>
              <a:gd name="f643" fmla="val 218388"/>
              <a:gd name="f644" fmla="val 115347"/>
              <a:gd name="f645" fmla="val 218695"/>
              <a:gd name="f646" fmla="val 114809"/>
              <a:gd name="f647" fmla="val 219155"/>
              <a:gd name="f648" fmla="val 112661"/>
              <a:gd name="f649" fmla="val 221074"/>
              <a:gd name="f650" fmla="val 109744"/>
              <a:gd name="f651" fmla="val 223376"/>
              <a:gd name="f652" fmla="val 107135"/>
              <a:gd name="f653" fmla="val 223990"/>
              <a:gd name="f654" fmla="val 39986"/>
              <a:gd name="f655" fmla="val 254150"/>
              <a:gd name="f656" fmla="val 39295"/>
              <a:gd name="f657" fmla="val 38221"/>
              <a:gd name="f658" fmla="val 37300"/>
              <a:gd name="f659" fmla="val 210560"/>
              <a:gd name="f660" fmla="val 31237"/>
              <a:gd name="f661" fmla="val 210714"/>
              <a:gd name="f662" fmla="val 219462"/>
              <a:gd name="f663" fmla="val 29626"/>
              <a:gd name="f664" fmla="val 219846"/>
              <a:gd name="f665" fmla="val 29319"/>
              <a:gd name="f666" fmla="val 223530"/>
              <a:gd name="f667" fmla="val 30009"/>
              <a:gd name="f668" fmla="val 224911"/>
              <a:gd name="f669" fmla="val 30316"/>
              <a:gd name="f670" fmla="val 225448"/>
              <a:gd name="f671" fmla="val 31391"/>
              <a:gd name="f672" fmla="val 230206"/>
              <a:gd name="f673" fmla="val 33002"/>
              <a:gd name="f674" fmla="val 238418"/>
              <a:gd name="f675" fmla="val 33233"/>
              <a:gd name="f676" fmla="val 238724"/>
              <a:gd name="f677" fmla="val 36149"/>
              <a:gd name="f678" fmla="val 241717"/>
              <a:gd name="f679" fmla="val 38988"/>
              <a:gd name="f680" fmla="val 244173"/>
              <a:gd name="f681" fmla="val 244634"/>
              <a:gd name="f682" fmla="val 39832"/>
              <a:gd name="f683" fmla="val 245171"/>
              <a:gd name="f684" fmla="val 40063"/>
              <a:gd name="f685" fmla="val 245631"/>
              <a:gd name="f686" fmla="val 104756"/>
              <a:gd name="f687" fmla="val 216853"/>
              <a:gd name="f688" fmla="val 105217"/>
              <a:gd name="f689" fmla="val 216699"/>
              <a:gd name="f690" fmla="val 105600"/>
              <a:gd name="f691" fmla="val 216546"/>
              <a:gd name="f692" fmla="val 106368"/>
              <a:gd name="f693" fmla="val 216393"/>
              <a:gd name="f694" fmla="val 107903"/>
              <a:gd name="f695" fmla="val 215318"/>
              <a:gd name="f696" fmla="val 109207"/>
              <a:gd name="f697" fmla="val 214167"/>
              <a:gd name="f698" fmla="val 110282"/>
              <a:gd name="f699" fmla="val 211941"/>
              <a:gd name="f700" fmla="val 112354"/>
              <a:gd name="f701" fmla="val 210330"/>
              <a:gd name="f702" fmla="val 120642"/>
              <a:gd name="f703" fmla="val 209025"/>
              <a:gd name="f704" fmla="val 144662"/>
              <a:gd name="f705" fmla="val 195365"/>
              <a:gd name="f706" fmla="val 190170"/>
              <a:gd name="f707" fmla="val 170654"/>
              <a:gd name="f708" fmla="val 201758"/>
              <a:gd name="f709" fmla="val 216646"/>
              <a:gd name="f710" fmla="val 165819"/>
              <a:gd name="f711" fmla="val 217260"/>
              <a:gd name="f712" fmla="val 221634"/>
              <a:gd name="f713" fmla="val 167201"/>
              <a:gd name="f714" fmla="val 232455"/>
              <a:gd name="f715" fmla="val 166510"/>
              <a:gd name="f716" fmla="val 238441"/>
              <a:gd name="f717" fmla="val 260082"/>
              <a:gd name="f718" fmla="val 159910"/>
              <a:gd name="f719" fmla="val 159527"/>
              <a:gd name="f720" fmla="val 260159"/>
              <a:gd name="f721" fmla="val 159143"/>
              <a:gd name="f722" fmla="val 260312"/>
              <a:gd name="f723" fmla="val 158836"/>
              <a:gd name="f724" fmla="val 260926"/>
              <a:gd name="f725" fmla="val 157301"/>
              <a:gd name="f726" fmla="val 262154"/>
              <a:gd name="f727" fmla="val 156457"/>
              <a:gd name="f728" fmla="val 263075"/>
              <a:gd name="f729" fmla="val 264610"/>
              <a:gd name="f730" fmla="val 155076"/>
              <a:gd name="f731" fmla="val 266605"/>
              <a:gd name="f732" fmla="val 268140"/>
              <a:gd name="f733" fmla="val 155229"/>
              <a:gd name="f734" fmla="val 268984"/>
              <a:gd name="f735" fmla="val 155459"/>
              <a:gd name="f736" fmla="val 154999"/>
              <a:gd name="f737" fmla="val 271133"/>
              <a:gd name="f738" fmla="val 154615"/>
              <a:gd name="f739" fmla="val 272514"/>
              <a:gd name="f740" fmla="val 154385"/>
              <a:gd name="f741" fmla="val 273895"/>
              <a:gd name="f742" fmla="val 274970"/>
              <a:gd name="f743" fmla="val 276198"/>
              <a:gd name="f744" fmla="val 278193"/>
              <a:gd name="f745" fmla="val 156150"/>
              <a:gd name="f746" fmla="val 279958"/>
              <a:gd name="f747" fmla="val 280725"/>
              <a:gd name="f748" fmla="val 155766"/>
              <a:gd name="f749" fmla="val 281570"/>
              <a:gd name="f750" fmla="val 155996"/>
              <a:gd name="f751" fmla="val 282260"/>
              <a:gd name="f752" fmla="val 156380"/>
              <a:gd name="f753" fmla="val 282644"/>
              <a:gd name="f754" fmla="val 156534"/>
              <a:gd name="f755" fmla="val 283795"/>
              <a:gd name="f756" fmla="val 284563"/>
              <a:gd name="f757" fmla="val 286481"/>
              <a:gd name="f758" fmla="val 288400"/>
              <a:gd name="f759" fmla="val 289704"/>
              <a:gd name="f760" fmla="val 156841"/>
              <a:gd name="f761" fmla="val 290548"/>
              <a:gd name="f762" fmla="val 291623"/>
              <a:gd name="f763" fmla="val 155690"/>
              <a:gd name="f764" fmla="val 292774"/>
              <a:gd name="f765" fmla="val 155843"/>
              <a:gd name="f766" fmla="val 301292"/>
              <a:gd name="f767" fmla="val 304592"/>
              <a:gd name="f768" fmla="val 154155"/>
              <a:gd name="f769" fmla="val 304822"/>
              <a:gd name="f770" fmla="val 153541"/>
              <a:gd name="f771" fmla="val 299527"/>
              <a:gd name="f772" fmla="val 146864"/>
              <a:gd name="f773" fmla="val 287632"/>
              <a:gd name="f774" fmla="val 150318"/>
              <a:gd name="f775" fmla="val 151699"/>
              <a:gd name="f776" fmla="val 278116"/>
              <a:gd name="f777" fmla="val 152006"/>
              <a:gd name="f778" fmla="val 276888"/>
              <a:gd name="f779" fmla="val 275737"/>
              <a:gd name="f780" fmla="val 274663"/>
              <a:gd name="f781" fmla="val 151622"/>
              <a:gd name="f782" fmla="val 273972"/>
              <a:gd name="f783" fmla="val 151238"/>
              <a:gd name="f784" fmla="val 271516"/>
              <a:gd name="f785" fmla="val 150931"/>
              <a:gd name="f786" fmla="val 270365"/>
              <a:gd name="f787" fmla="val 150778"/>
              <a:gd name="f788" fmla="val 269828"/>
              <a:gd name="f789" fmla="val 150471"/>
              <a:gd name="f790" fmla="val 268370"/>
              <a:gd name="f791" fmla="val 267142"/>
              <a:gd name="f792" fmla="val 149397"/>
              <a:gd name="f793" fmla="val 147939"/>
              <a:gd name="f794" fmla="val 252177"/>
              <a:gd name="f795" fmla="val 108416"/>
              <a:gd name="f796" fmla="val 271440"/>
              <a:gd name="f797" fmla="val 272284"/>
              <a:gd name="f798" fmla="val 73882"/>
              <a:gd name="f799" fmla="val 72731"/>
              <a:gd name="f800" fmla="val 274202"/>
              <a:gd name="f801" fmla="val 71964"/>
              <a:gd name="f802" fmla="val 275584"/>
              <a:gd name="f803" fmla="val 279114"/>
              <a:gd name="f804" fmla="val 70276"/>
              <a:gd name="f805" fmla="val 292390"/>
              <a:gd name="f806" fmla="val 68971"/>
              <a:gd name="f807" fmla="val 279728"/>
              <a:gd name="f808" fmla="val 26533"/>
              <a:gd name="f809" fmla="val 265991"/>
              <a:gd name="f810" fmla="val 30370"/>
              <a:gd name="f811" fmla="val 264993"/>
              <a:gd name="f812" fmla="val 30830"/>
              <a:gd name="f813" fmla="val 30753"/>
              <a:gd name="f814" fmla="val 263228"/>
              <a:gd name="f815" fmla="val 259084"/>
              <a:gd name="f816" fmla="val 28451"/>
              <a:gd name="f817" fmla="val 258087"/>
              <a:gd name="f818" fmla="val 24460"/>
              <a:gd name="f819" fmla="val 258854"/>
              <a:gd name="f820" fmla="val 21621"/>
              <a:gd name="f821" fmla="val 261080"/>
              <a:gd name="f822" fmla="val 11568"/>
              <a:gd name="f823" fmla="val 255170"/>
              <a:gd name="f824" fmla="val 8882"/>
              <a:gd name="f825" fmla="val 255094"/>
              <a:gd name="f826" fmla="val 8805"/>
              <a:gd name="f827" fmla="val 242585"/>
              <a:gd name="f828" fmla="val 4584"/>
              <a:gd name="f829" fmla="val 237136"/>
              <a:gd name="f830" fmla="val 14177"/>
              <a:gd name="f831" fmla="val 236906"/>
              <a:gd name="f832" fmla="val 14561"/>
              <a:gd name="f833" fmla="val 236522"/>
              <a:gd name="f834" fmla="val 15251"/>
              <a:gd name="f835" fmla="val 236445"/>
              <a:gd name="f836" fmla="val 236676"/>
              <a:gd name="f837" fmla="val 15635"/>
              <a:gd name="f838" fmla="val 16326"/>
              <a:gd name="f839" fmla="val 239515"/>
              <a:gd name="f840" fmla="val 16479"/>
              <a:gd name="f841" fmla="val 239822"/>
              <a:gd name="f842" fmla="val 240052"/>
              <a:gd name="f843" fmla="val 240282"/>
              <a:gd name="f844" fmla="val 252868"/>
              <a:gd name="f845" fmla="val 253252"/>
              <a:gd name="f846" fmla="val 34437"/>
              <a:gd name="f847" fmla="val 251640"/>
              <a:gd name="f848" fmla="val 40730"/>
              <a:gd name="f849" fmla="val 251333"/>
              <a:gd name="f850" fmla="val 42111"/>
              <a:gd name="f851" fmla="val 250182"/>
              <a:gd name="f852" fmla="val 43186"/>
              <a:gd name="f853" fmla="val 248878"/>
              <a:gd name="f854" fmla="val 43493"/>
              <a:gd name="f855" fmla="val 244350"/>
              <a:gd name="f856" fmla="val 44644"/>
              <a:gd name="f857" fmla="val 213039"/>
              <a:gd name="f858" fmla="val 211504"/>
              <a:gd name="f859" fmla="val 53929"/>
              <a:gd name="f860" fmla="val 209893"/>
              <a:gd name="f861" fmla="val 53316"/>
              <a:gd name="f862" fmla="val 208895"/>
              <a:gd name="f863" fmla="val 52088"/>
              <a:gd name="f864" fmla="val 189940"/>
              <a:gd name="f865" fmla="val 182419"/>
              <a:gd name="f866" fmla="val 31521"/>
              <a:gd name="f867" fmla="val 184261"/>
              <a:gd name="f868" fmla="val 184798"/>
              <a:gd name="f869" fmla="val 35281"/>
              <a:gd name="f870" fmla="val 185028"/>
              <a:gd name="f871" fmla="val 36356"/>
              <a:gd name="f872" fmla="val 37353"/>
              <a:gd name="f873" fmla="val 184568"/>
              <a:gd name="f874" fmla="val 38351"/>
              <a:gd name="f875" fmla="val 183954"/>
              <a:gd name="f876" fmla="val 39195"/>
              <a:gd name="f877" fmla="val 183110"/>
              <a:gd name="f878" fmla="val 39732"/>
              <a:gd name="f879" fmla="val 175282"/>
              <a:gd name="f880" fmla="val 173670"/>
              <a:gd name="f881" fmla="val 45565"/>
              <a:gd name="f882" fmla="val 171522"/>
              <a:gd name="f883" fmla="val 45258"/>
              <a:gd name="f884" fmla="val 43799"/>
              <a:gd name="f885" fmla="val 167454"/>
              <a:gd name="f886" fmla="val 40423"/>
              <a:gd name="f887" fmla="val 166226"/>
              <a:gd name="f888" fmla="val 38735"/>
              <a:gd name="f889" fmla="val 164461"/>
              <a:gd name="f890" fmla="val 38888"/>
              <a:gd name="f891" fmla="val 161775"/>
              <a:gd name="f892" fmla="val 161699"/>
              <a:gd name="f893" fmla="val 40346"/>
              <a:gd name="f894" fmla="val 40576"/>
              <a:gd name="f895" fmla="val 161852"/>
              <a:gd name="f896" fmla="val 42188"/>
              <a:gd name="f897" fmla="val 165075"/>
              <a:gd name="f898" fmla="val 42572"/>
              <a:gd name="f899" fmla="val 165152"/>
              <a:gd name="f900" fmla="val 166073"/>
              <a:gd name="f901" fmla="val 42648"/>
              <a:gd name="f902" fmla="val 166840"/>
              <a:gd name="f903" fmla="val 43032"/>
              <a:gd name="f904" fmla="val 167531"/>
              <a:gd name="f905" fmla="val 43569"/>
              <a:gd name="f906" fmla="val 174208"/>
              <a:gd name="f907" fmla="val 49785"/>
              <a:gd name="f908" fmla="val 60529"/>
              <a:gd name="f909" fmla="val 170754"/>
              <a:gd name="f910" fmla="val 60990"/>
              <a:gd name="f911" fmla="val 170677"/>
              <a:gd name="f912" fmla="val 61450"/>
              <a:gd name="f913" fmla="val 171138"/>
              <a:gd name="f914" fmla="val 62908"/>
              <a:gd name="f915" fmla="val 171291"/>
              <a:gd name="f916" fmla="val 63369"/>
              <a:gd name="f917" fmla="val 70659"/>
              <a:gd name="f918" fmla="val 169296"/>
              <a:gd name="f919" fmla="val 74957"/>
              <a:gd name="f920" fmla="val 165843"/>
              <a:gd name="f921" fmla="val 76108"/>
              <a:gd name="f922" fmla="val 161085"/>
              <a:gd name="f923" fmla="val 77182"/>
              <a:gd name="f924" fmla="val 158169"/>
              <a:gd name="f925" fmla="val 156557"/>
              <a:gd name="f926" fmla="val 74803"/>
              <a:gd name="f927" fmla="val 153794"/>
              <a:gd name="f928" fmla="val 152950"/>
              <a:gd name="f929" fmla="val 69815"/>
              <a:gd name="f930" fmla="val 68510"/>
              <a:gd name="f931" fmla="val 150571"/>
              <a:gd name="f932" fmla="val 146427"/>
              <a:gd name="f933" fmla="val 60069"/>
              <a:gd name="f934" fmla="val 146350"/>
              <a:gd name="f935" fmla="val 59992"/>
              <a:gd name="f936" fmla="val 143511"/>
              <a:gd name="f937" fmla="val 58074"/>
              <a:gd name="f938" fmla="val 141976"/>
              <a:gd name="f939" fmla="val 55541"/>
              <a:gd name="f940" fmla="val 141746"/>
              <a:gd name="f941" fmla="val 55234"/>
              <a:gd name="f942" fmla="val 141592"/>
              <a:gd name="f943" fmla="val 54927"/>
              <a:gd name="f944" fmla="val 141439"/>
              <a:gd name="f945" fmla="val 141362"/>
              <a:gd name="f946" fmla="val 54313"/>
              <a:gd name="f947" fmla="val 139060"/>
              <a:gd name="f948" fmla="val 141669"/>
              <a:gd name="f949" fmla="val 41497"/>
              <a:gd name="f950" fmla="val 144048"/>
              <a:gd name="f951" fmla="val 39348"/>
              <a:gd name="f952" fmla="val 144125"/>
              <a:gd name="f953" fmla="val 38197"/>
              <a:gd name="f954" fmla="val 144355"/>
              <a:gd name="f955" fmla="val 37660"/>
              <a:gd name="f956" fmla="val 140748"/>
              <a:gd name="f957" fmla="val 35051"/>
              <a:gd name="f958" fmla="val 137985"/>
              <a:gd name="f959" fmla="val 34667"/>
              <a:gd name="f960" fmla="val 34283"/>
              <a:gd name="f961" fmla="val 126397"/>
              <a:gd name="f962" fmla="val 33209"/>
              <a:gd name="f963" fmla="val 123942"/>
              <a:gd name="f964" fmla="val 31444"/>
              <a:gd name="f965" fmla="val 123558"/>
              <a:gd name="f966" fmla="val 123174"/>
              <a:gd name="f967" fmla="val 31597"/>
              <a:gd name="f968" fmla="val 122790"/>
              <a:gd name="f969" fmla="val 114426"/>
              <a:gd name="f970" fmla="val 31214"/>
              <a:gd name="f971" fmla="val 100842"/>
              <a:gd name="f972" fmla="val 27146"/>
              <a:gd name="f973" fmla="val 100305"/>
              <a:gd name="f974" fmla="val 26993"/>
              <a:gd name="f975" fmla="val 99691"/>
              <a:gd name="f976" fmla="val 99077"/>
              <a:gd name="f977" fmla="val 98617"/>
              <a:gd name="f978" fmla="val 25995"/>
              <a:gd name="f979" fmla="val 97619"/>
              <a:gd name="f980" fmla="val 24921"/>
              <a:gd name="f981" fmla="val 95701"/>
              <a:gd name="f982" fmla="val 26609"/>
              <a:gd name="f983" fmla="val 95547"/>
              <a:gd name="f984" fmla="val 26763"/>
              <a:gd name="f985" fmla="val 92554"/>
              <a:gd name="f986" fmla="val 30139"/>
              <a:gd name="f987" fmla="val 94549"/>
              <a:gd name="f988" fmla="val 94780"/>
              <a:gd name="f989" fmla="val 34744"/>
              <a:gd name="f990" fmla="val 94933"/>
              <a:gd name="f991" fmla="val 34974"/>
              <a:gd name="f992" fmla="val 95010"/>
              <a:gd name="f993" fmla="val 35511"/>
              <a:gd name="f994" fmla="val 95240"/>
              <a:gd name="f995" fmla="val 35588"/>
              <a:gd name="f996" fmla="val 95317"/>
              <a:gd name="f997" fmla="val 35742"/>
              <a:gd name="f998" fmla="val 95394"/>
              <a:gd name="f999" fmla="val 35895"/>
              <a:gd name="f1000" fmla="val 96315"/>
              <a:gd name="f1001" fmla="val 37046"/>
              <a:gd name="f1002" fmla="val 97849"/>
              <a:gd name="f1003" fmla="val 100075"/>
              <a:gd name="f1004" fmla="val 46562"/>
              <a:gd name="f1005" fmla="val 46792"/>
              <a:gd name="f1006" fmla="val 101610"/>
              <a:gd name="f1007" fmla="val 102300"/>
              <a:gd name="f1008" fmla="val 46485"/>
              <a:gd name="f1009" fmla="val 103068"/>
              <a:gd name="f1010" fmla="val 46178"/>
              <a:gd name="f1011" fmla="val 103912"/>
              <a:gd name="f1012" fmla="val 104679"/>
              <a:gd name="f1013" fmla="val 52625"/>
              <a:gd name="f1014" fmla="val 121486"/>
              <a:gd name="f1015" fmla="val 89538"/>
              <a:gd name="f1016" fmla="val 137218"/>
              <a:gd name="f1017" fmla="val 95600"/>
              <a:gd name="f1018" fmla="val 137371"/>
              <a:gd name="f1019" fmla="val 95677"/>
              <a:gd name="f1020" fmla="val 154638"/>
              <a:gd name="f1021" fmla="val 100205"/>
              <a:gd name="f1022" fmla="val 157862"/>
              <a:gd name="f1023" fmla="val 112791"/>
              <a:gd name="f1024" fmla="val 157938"/>
              <a:gd name="f1025" fmla="val 113251"/>
              <a:gd name="f1026" fmla="val 128216"/>
              <a:gd name="f1027" fmla="val 152259"/>
              <a:gd name="f1028" fmla="val 136657"/>
              <a:gd name="f1029" fmla="val 149420"/>
              <a:gd name="f1030" fmla="val 138039"/>
              <a:gd name="f1031" fmla="val 147041"/>
              <a:gd name="f1032" fmla="val 141032"/>
              <a:gd name="f1033" fmla="val 146197"/>
              <a:gd name="f1034" fmla="val 142413"/>
              <a:gd name="f1035" fmla="val 144508"/>
              <a:gd name="f1036" fmla="val 145713"/>
              <a:gd name="f1037" fmla="val 140978"/>
              <a:gd name="f1038" fmla="val 140595"/>
              <a:gd name="f1039" fmla="val 149320"/>
              <a:gd name="f1040" fmla="val 135223"/>
              <a:gd name="f1041" fmla="val 129621"/>
              <a:gd name="f1042" fmla="val 159680"/>
              <a:gd name="f1043" fmla="val 129544"/>
              <a:gd name="f1044" fmla="val 159757"/>
              <a:gd name="f1045" fmla="val 179096"/>
              <a:gd name="f1046" fmla="val 96161"/>
              <a:gd name="f1047" fmla="val 176180"/>
              <a:gd name="f1048" fmla="val 176026"/>
              <a:gd name="f1049" fmla="val 87105"/>
              <a:gd name="f1050" fmla="val 172803"/>
              <a:gd name="f1051" fmla="val 83729"/>
              <a:gd name="f1052" fmla="val 174645"/>
              <a:gd name="f1053" fmla="val 80889"/>
              <a:gd name="f1054" fmla="val 179403"/>
              <a:gd name="f1055" fmla="val 75594"/>
              <a:gd name="f1056" fmla="val 179556"/>
              <a:gd name="f1057" fmla="val 74980"/>
              <a:gd name="f1058" fmla="val 179326"/>
              <a:gd name="f1059" fmla="val 74750"/>
              <a:gd name="f1060" fmla="val 74290"/>
              <a:gd name="f1061" fmla="val 180784"/>
              <a:gd name="f1062" fmla="val 181321"/>
              <a:gd name="f1063" fmla="val 67460"/>
              <a:gd name="f1064" fmla="val 186156"/>
              <a:gd name="f1065" fmla="val 66846"/>
              <a:gd name="f1066" fmla="val 186540"/>
              <a:gd name="f1067" fmla="val 187307"/>
              <a:gd name="f1068" fmla="val 187384"/>
              <a:gd name="f1069" fmla="val 187614"/>
              <a:gd name="f1070" fmla="val 187998"/>
              <a:gd name="f1071" fmla="val 188228"/>
              <a:gd name="f1072" fmla="val 64620"/>
              <a:gd name="f1073" fmla="val 204728"/>
              <a:gd name="f1074" fmla="val 51420"/>
              <a:gd name="f1075" fmla="val 207490"/>
              <a:gd name="f1076" fmla="val 44744"/>
              <a:gd name="f1077" fmla="val 206646"/>
              <a:gd name="f1078" fmla="val 43209"/>
              <a:gd name="f1079" fmla="val 206570"/>
              <a:gd name="f1080" fmla="val 207260"/>
              <a:gd name="f1081" fmla="val 43132"/>
              <a:gd name="f1082" fmla="val 207644"/>
              <a:gd name="f1083" fmla="val 42902"/>
              <a:gd name="f1084" fmla="val 208872"/>
              <a:gd name="f1085" fmla="val 42135"/>
              <a:gd name="f1086" fmla="val 210023"/>
              <a:gd name="f1087" fmla="val 40984"/>
              <a:gd name="f1088" fmla="val 210637"/>
              <a:gd name="f1089" fmla="val 211174"/>
              <a:gd name="f1090" fmla="val 38528"/>
              <a:gd name="f1091" fmla="val 211251"/>
              <a:gd name="f1092" fmla="val 37377"/>
              <a:gd name="f1093" fmla="val 68457"/>
              <a:gd name="f1094" fmla="val 68534"/>
              <a:gd name="f1095" fmla="val 267603"/>
              <a:gd name="f1096" fmla="val 158375"/>
              <a:gd name="f1097" fmla="val 80659"/>
              <a:gd name="f1098" fmla="val 88410"/>
              <a:gd name="f1099" fmla="val 160217"/>
              <a:gd name="f1100" fmla="val 101840"/>
              <a:gd name="f1101" fmla="val 153080"/>
              <a:gd name="f1102" fmla="val 112430"/>
              <a:gd name="f1103" fmla="val 147785"/>
              <a:gd name="f1104" fmla="val 113505"/>
              <a:gd name="f1105" fmla="val 137885"/>
              <a:gd name="f1106" fmla="val 137732"/>
              <a:gd name="f1107" fmla="val 114502"/>
              <a:gd name="f1108" fmla="val 132974"/>
              <a:gd name="f1109" fmla="val 113888"/>
              <a:gd name="f1110" fmla="val 131286"/>
              <a:gd name="f1111" fmla="val 130979"/>
              <a:gd name="f1112" fmla="val 113351"/>
              <a:gd name="f1113" fmla="val 130748"/>
              <a:gd name="f1114" fmla="val 111740"/>
              <a:gd name="f1115" fmla="val 130902"/>
              <a:gd name="f1116" fmla="val 110051"/>
              <a:gd name="f1117" fmla="val 131362"/>
              <a:gd name="f1118" fmla="val 108210"/>
              <a:gd name="f1119" fmla="val 130672"/>
              <a:gd name="f1120" fmla="val 107365"/>
              <a:gd name="f1121" fmla="val 129137"/>
              <a:gd name="f1122" fmla="val 106444"/>
              <a:gd name="f1123" fmla="val 127602"/>
              <a:gd name="f1124" fmla="val 106675"/>
              <a:gd name="f1125" fmla="val 125683"/>
              <a:gd name="f1126" fmla="val 107979"/>
              <a:gd name="f1127" fmla="val 124455"/>
              <a:gd name="f1128" fmla="val 122537"/>
              <a:gd name="f1129" fmla="val 105831"/>
              <a:gd name="f1130" fmla="val 120158"/>
              <a:gd name="f1131" fmla="val 104296"/>
              <a:gd name="f1132" fmla="val 119160"/>
              <a:gd name="f1133" fmla="val 98847"/>
              <a:gd name="f1134" fmla="val 114863"/>
              <a:gd name="f1135" fmla="val 94626"/>
              <a:gd name="f1136" fmla="val 94166"/>
              <a:gd name="f1137" fmla="val 102814"/>
              <a:gd name="f1138" fmla="val 91710"/>
              <a:gd name="f1139" fmla="val 94526"/>
              <a:gd name="f1140" fmla="val 84726"/>
              <a:gd name="f1141" fmla="val 82478"/>
              <a:gd name="f1142" fmla="val 84650"/>
              <a:gd name="f1143" fmla="val 82324"/>
              <a:gd name="f1144" fmla="val 74520"/>
              <a:gd name="f1145" fmla="val 62985"/>
              <a:gd name="f1146" fmla="val 79585"/>
              <a:gd name="f1147" fmla="val 80199"/>
              <a:gd name="f1148" fmla="val 52932"/>
              <a:gd name="f1149" fmla="val 80813"/>
              <a:gd name="f1150" fmla="val 51934"/>
              <a:gd name="f1151" fmla="val 81887"/>
              <a:gd name="f1152" fmla="val 51320"/>
              <a:gd name="f1153" fmla="val 83038"/>
              <a:gd name="f1154" fmla="val 51167"/>
              <a:gd name="f1155" fmla="val 83959"/>
              <a:gd name="f1156" fmla="val 51013"/>
              <a:gd name="f1157" fmla="val 84803"/>
              <a:gd name="f1158" fmla="val 85494"/>
              <a:gd name="f1159" fmla="val 51781"/>
              <a:gd name="f1160" fmla="val 85724"/>
              <a:gd name="f1161" fmla="val 86108"/>
              <a:gd name="f1162" fmla="val 51704"/>
              <a:gd name="f1163" fmla="val 50783"/>
              <a:gd name="f1164" fmla="val 85340"/>
              <a:gd name="f1165" fmla="val 45872"/>
              <a:gd name="f1166" fmla="val 83422"/>
              <a:gd name="f1167" fmla="val 83115"/>
              <a:gd name="f1168" fmla="val 41574"/>
              <a:gd name="f1169" fmla="val 40960"/>
              <a:gd name="f1170" fmla="val 40269"/>
              <a:gd name="f1171" fmla="val 82578"/>
              <a:gd name="f1172" fmla="val 39655"/>
              <a:gd name="f1173" fmla="val 82347"/>
              <a:gd name="f1174" fmla="val 38044"/>
              <a:gd name="f1175" fmla="val 82501"/>
              <a:gd name="f1176" fmla="val 31367"/>
              <a:gd name="f1177" fmla="val 72218"/>
              <a:gd name="f1178" fmla="val 71757"/>
              <a:gd name="f1179" fmla="val 71450"/>
              <a:gd name="f1180" fmla="val 70759"/>
              <a:gd name="f1181" fmla="val 70222"/>
              <a:gd name="f1182" fmla="val 30600"/>
              <a:gd name="f1183" fmla="val 69148"/>
              <a:gd name="f1184" fmla="val 30216"/>
              <a:gd name="f1185" fmla="val 67920"/>
              <a:gd name="f1186" fmla="val 29295"/>
              <a:gd name="f1187" fmla="val 66001"/>
              <a:gd name="f1188" fmla="val 64850"/>
              <a:gd name="f1189" fmla="val 29525"/>
              <a:gd name="f1190" fmla="val 62318"/>
              <a:gd name="f1191" fmla="val 29142"/>
              <a:gd name="f1192" fmla="val 61167"/>
              <a:gd name="f1193" fmla="val 29909"/>
              <a:gd name="f1194" fmla="val 61090"/>
              <a:gd name="f1195" fmla="val 29986"/>
              <a:gd name="f1196" fmla="val 54874"/>
              <a:gd name="f1197" fmla="val 35358"/>
              <a:gd name="f1198" fmla="val 33056"/>
              <a:gd name="f1199" fmla="val 38298"/>
              <a:gd name="f1200" fmla="val 32518"/>
              <a:gd name="f1201" fmla="val 36763"/>
              <a:gd name="f1202" fmla="val 32211"/>
              <a:gd name="f1203" fmla="val 35612"/>
              <a:gd name="f1204" fmla="val 35228"/>
              <a:gd name="f1205" fmla="val 29602"/>
              <a:gd name="f1206" fmla="val 34844"/>
              <a:gd name="f1207" fmla="val 27837"/>
              <a:gd name="f1208" fmla="val 33463"/>
              <a:gd name="f1209" fmla="val 27760"/>
              <a:gd name="f1210" fmla="val 32695"/>
              <a:gd name="f1211" fmla="val 29165"/>
              <a:gd name="f1212" fmla="val 28374"/>
              <a:gd name="f1213" fmla="val 25482"/>
              <a:gd name="f1214" fmla="val 27377"/>
              <a:gd name="f1215" fmla="val 25098"/>
              <a:gd name="f1216" fmla="val 27223"/>
              <a:gd name="f1217" fmla="val 26379"/>
              <a:gd name="f1218" fmla="val 21107"/>
              <a:gd name="f1219" fmla="val 20033"/>
              <a:gd name="f1220" fmla="val 17040"/>
              <a:gd name="f1221" fmla="val 32058"/>
              <a:gd name="f1222" fmla="val 16119"/>
              <a:gd name="f1223" fmla="val 32749"/>
              <a:gd name="f1224" fmla="val 14508"/>
              <a:gd name="f1225" fmla="val 33900"/>
              <a:gd name="f1226" fmla="val 37123"/>
              <a:gd name="f1227" fmla="val 10747"/>
              <a:gd name="f1228" fmla="val 38504"/>
              <a:gd name="f1229" fmla="val 4608"/>
              <a:gd name="f1230" fmla="val 47406"/>
              <a:gd name="f1231" fmla="val 9673"/>
              <a:gd name="f1232" fmla="val 58457"/>
              <a:gd name="f1233" fmla="val 9750"/>
              <a:gd name="f1234" fmla="val 58534"/>
              <a:gd name="f1235" fmla="val 11208"/>
              <a:gd name="f1236" fmla="val 61373"/>
              <a:gd name="f1237" fmla="val 16963"/>
              <a:gd name="f1238" fmla="val 59455"/>
              <a:gd name="f1239" fmla="val 21414"/>
              <a:gd name="f1240" fmla="val 57383"/>
              <a:gd name="f1241" fmla="val 27630"/>
              <a:gd name="f1242" fmla="val 57690"/>
              <a:gd name="f1243" fmla="val 28321"/>
              <a:gd name="f1244" fmla="val 57767"/>
              <a:gd name="f1245" fmla="val 29012"/>
              <a:gd name="f1246" fmla="val 29549"/>
              <a:gd name="f1247" fmla="val 56462"/>
              <a:gd name="f1248" fmla="val 56232"/>
              <a:gd name="f1249" fmla="val 32005"/>
              <a:gd name="f1250" fmla="val 53622"/>
              <a:gd name="f1251" fmla="val 33770"/>
              <a:gd name="f1252" fmla="val 53776"/>
              <a:gd name="f1253" fmla="val 35458"/>
              <a:gd name="f1254" fmla="val 54006"/>
              <a:gd name="f1255" fmla="val 36916"/>
              <a:gd name="f1256" fmla="val 55311"/>
              <a:gd name="f1257" fmla="val 37146"/>
              <a:gd name="f1258" fmla="val 56999"/>
              <a:gd name="f1259" fmla="val 37453"/>
              <a:gd name="f1260" fmla="val 36686"/>
              <a:gd name="f1261" fmla="val 61604"/>
              <a:gd name="f1262" fmla="val 35688"/>
              <a:gd name="f1263" fmla="val 63215"/>
              <a:gd name="f1264" fmla="val 47814"/>
              <a:gd name="f1265" fmla="val 75724"/>
              <a:gd name="f1266" fmla="val 101586"/>
              <a:gd name="f1267" fmla="val 102737"/>
              <a:gd name="f1268" fmla="val 67613"/>
              <a:gd name="f1269" fmla="val 107342"/>
              <a:gd name="f1270" fmla="val 77359"/>
              <a:gd name="f1271" fmla="val 78434"/>
              <a:gd name="f1272" fmla="val 133358"/>
              <a:gd name="f1273" fmla="val 79431"/>
              <a:gd name="f1274" fmla="val 136888"/>
              <a:gd name="f1275" fmla="val 80506"/>
              <a:gd name="f1276" fmla="val 137962"/>
              <a:gd name="f1277" fmla="val 81427"/>
              <a:gd name="f1278" fmla="val 139574"/>
              <a:gd name="f1279" fmla="val 81964"/>
              <a:gd name="f1280" fmla="val 140725"/>
              <a:gd name="f1281" fmla="val 82041"/>
              <a:gd name="f1282" fmla="val 141876"/>
              <a:gd name="f1283" fmla="val 81503"/>
              <a:gd name="f1284" fmla="val 143718"/>
              <a:gd name="f1285" fmla="val 79892"/>
              <a:gd name="f1286" fmla="val 79048"/>
              <a:gd name="f1287" fmla="val 144946"/>
              <a:gd name="f1288" fmla="val 78127"/>
              <a:gd name="f1289" fmla="val 145253"/>
              <a:gd name="f1290" fmla="val 78971"/>
              <a:gd name="f1291" fmla="val 145943"/>
              <a:gd name="f1292" fmla="val 148092"/>
              <a:gd name="f1293" fmla="val 79662"/>
              <a:gd name="f1294" fmla="val 148706"/>
              <a:gd name="f1295" fmla="val 80122"/>
              <a:gd name="f1296" fmla="val 150241"/>
              <a:gd name="f1297" fmla="val 271286"/>
              <a:gd name="f1298" fmla="val 86185"/>
              <a:gd name="f1299" fmla="val 52395"/>
              <a:gd name="f1300" fmla="val 40883"/>
              <a:gd name="f1301" fmla="val 144202"/>
              <a:gd name="f1302" fmla="val 41267"/>
              <a:gd name="f1303" fmla="+- 0 0 -90"/>
              <a:gd name="f1304" fmla="*/ f3 1 306967"/>
              <a:gd name="f1305" fmla="*/ f4 1 253249"/>
              <a:gd name="f1306" fmla="val f5"/>
              <a:gd name="f1307" fmla="val f6"/>
              <a:gd name="f1308" fmla="val f7"/>
              <a:gd name="f1309" fmla="*/ f1303 f0 1"/>
              <a:gd name="f1310" fmla="+- f1308 0 f1306"/>
              <a:gd name="f1311" fmla="+- f1307 0 f1306"/>
              <a:gd name="f1312" fmla="*/ f1309 1 f2"/>
              <a:gd name="f1313" fmla="*/ f1311 1 306967"/>
              <a:gd name="f1314" fmla="*/ f1310 1 253249"/>
              <a:gd name="f1315" fmla="*/ 36993 f1311 1"/>
              <a:gd name="f1316" fmla="*/ 254687 f1310 1"/>
              <a:gd name="f1317" fmla="*/ 33540 f1311 1"/>
              <a:gd name="f1318" fmla="*/ 253382 f1310 1"/>
              <a:gd name="f1319" fmla="*/ 32158 f1311 1"/>
              <a:gd name="f1320" fmla="*/ 248471 f1310 1"/>
              <a:gd name="f1321" fmla="*/ 248394 f1310 1"/>
              <a:gd name="f1322" fmla="*/ 25635 f1311 1"/>
              <a:gd name="f1323" fmla="*/ 240490 f1310 1"/>
              <a:gd name="f1324" fmla="*/ 22719 f1311 1"/>
              <a:gd name="f1325" fmla="*/ 227213 f1310 1"/>
              <a:gd name="f1326" fmla="*/ 22105 f1311 1"/>
              <a:gd name="f1327" fmla="*/ 218234 f1310 1"/>
              <a:gd name="f1328" fmla="*/ 202886 f1310 1"/>
              <a:gd name="f1329" fmla="*/ 45281 f1311 1"/>
              <a:gd name="f1330" fmla="*/ 199049 f1310 1"/>
              <a:gd name="f1331" fmla="*/ 59248 f1311 1"/>
              <a:gd name="f1332" fmla="*/ 187537 f1310 1"/>
              <a:gd name="f1333" fmla="*/ 62855 f1311 1"/>
              <a:gd name="f1334" fmla="*/ 180094 f1310 1"/>
              <a:gd name="f1335" fmla="*/ 64927 f1311 1"/>
              <a:gd name="f1336" fmla="*/ 178482 f1310 1"/>
              <a:gd name="f1337" fmla="*/ 64006 f1311 1"/>
              <a:gd name="f1338" fmla="*/ 177024 f1310 1"/>
              <a:gd name="f1339" fmla="*/ 63853 f1311 1"/>
              <a:gd name="f1340" fmla="*/ 174031 f1310 1"/>
              <a:gd name="f1341" fmla="*/ 66539 f1311 1"/>
              <a:gd name="f1342" fmla="*/ 170501 f1310 1"/>
              <a:gd name="f1343" fmla="*/ 72525 f1311 1"/>
              <a:gd name="f1344" fmla="*/ 170424 f1310 1"/>
              <a:gd name="f1345" fmla="*/ 76515 f1311 1"/>
              <a:gd name="f1346" fmla="*/ 171882 f1310 1"/>
              <a:gd name="f1347" fmla="*/ 97466 f1311 1"/>
              <a:gd name="f1348" fmla="*/ 168736 f1310 1"/>
              <a:gd name="f1349" fmla="*/ 98463 f1311 1"/>
              <a:gd name="f1350" fmla="*/ 123635 f1311 1"/>
              <a:gd name="f1351" fmla="*/ 154769 f1310 1"/>
              <a:gd name="f1352" fmla="*/ 135760 f1311 1"/>
              <a:gd name="f1353" fmla="*/ 143334 f1310 1"/>
              <a:gd name="f1354" fmla="*/ 139520 f1311 1"/>
              <a:gd name="f1355" fmla="*/ 138499 f1310 1"/>
              <a:gd name="f1356" fmla="*/ 146964 f1311 1"/>
              <a:gd name="f1357" fmla="*/ 130595 f1310 1"/>
              <a:gd name="f1358" fmla="*/ 150341 f1311 1"/>
              <a:gd name="f1359" fmla="*/ 115093 f1310 1"/>
              <a:gd name="f1360" fmla="*/ 134839 f1311 1"/>
              <a:gd name="f1361" fmla="*/ 102891 f1310 1"/>
              <a:gd name="f1362" fmla="*/ 113581 f1311 1"/>
              <a:gd name="f1363" fmla="*/ 75494 f1310 1"/>
              <a:gd name="f1364" fmla="*/ 102914 f1311 1"/>
              <a:gd name="f1365" fmla="*/ 54083 f1310 1"/>
              <a:gd name="f1366" fmla="*/ 95931 f1311 1"/>
              <a:gd name="f1367" fmla="*/ 53239 f1310 1"/>
              <a:gd name="f1368" fmla="*/ 93782 f1311 1"/>
              <a:gd name="f1369" fmla="*/ 51397 f1310 1"/>
              <a:gd name="f1370" fmla="*/ 92938 f1311 1"/>
              <a:gd name="f1371" fmla="*/ 55464 f1310 1"/>
              <a:gd name="f1372" fmla="*/ 87643 f1311 1"/>
              <a:gd name="f1373" fmla="*/ 59301 f1310 1"/>
              <a:gd name="f1374" fmla="*/ 85878 f1311 1"/>
              <a:gd name="f1375" fmla="*/ 59532 f1310 1"/>
              <a:gd name="f1376" fmla="*/ 91096 f1311 1"/>
              <a:gd name="f1377" fmla="*/ 78717 f1310 1"/>
              <a:gd name="f1378" fmla="*/ 101149 f1311 1"/>
              <a:gd name="f1379" fmla="*/ 100435 f1310 1"/>
              <a:gd name="f1380" fmla="*/ 108593 f1311 1"/>
              <a:gd name="f1381" fmla="*/ 113098 f1310 1"/>
              <a:gd name="f1382" fmla="*/ 115730 f1311 1"/>
              <a:gd name="f1383" fmla="*/ 123304 f1310 1"/>
              <a:gd name="f1384" fmla="*/ 123765 f1310 1"/>
              <a:gd name="f1385" fmla="*/ 118493 f1311 1"/>
              <a:gd name="f1386" fmla="*/ 125376 f1310 1"/>
              <a:gd name="f1387" fmla="*/ 120795 f1311 1"/>
              <a:gd name="f1388" fmla="*/ 139036 f1310 1"/>
              <a:gd name="f1389" fmla="*/ 105140 f1311 1"/>
              <a:gd name="f1390" fmla="*/ 159987 f1310 1"/>
              <a:gd name="f1391" fmla="*/ 74213 f1311 1"/>
              <a:gd name="f1392" fmla="*/ 156227 f1310 1"/>
              <a:gd name="f1393" fmla="*/ 73676 f1311 1"/>
              <a:gd name="f1394" fmla="*/ 155306 f1310 1"/>
              <a:gd name="f1395" fmla="*/ 72294 f1311 1"/>
              <a:gd name="f1396" fmla="*/ 151469 f1310 1"/>
              <a:gd name="f1397" fmla="*/ 69762 f1311 1"/>
              <a:gd name="f1398" fmla="*/ 151008 f1310 1"/>
              <a:gd name="f1399" fmla="*/ 63929 f1311 1"/>
              <a:gd name="f1400" fmla="*/ 148246 f1310 1"/>
              <a:gd name="f1401" fmla="*/ 63239 f1311 1"/>
              <a:gd name="f1402" fmla="*/ 141185 f1310 1"/>
              <a:gd name="f1403" fmla="*/ 71143 f1311 1"/>
              <a:gd name="f1404" fmla="*/ 136811 f1310 1"/>
              <a:gd name="f1405" fmla="*/ 70913 f1311 1"/>
              <a:gd name="f1406" fmla="*/ 136044 f1310 1"/>
              <a:gd name="f1407" fmla="*/ 57330 f1311 1"/>
              <a:gd name="f1408" fmla="*/ 107265 f1310 1"/>
              <a:gd name="f1409" fmla="*/ 27554 f1311 1"/>
              <a:gd name="f1410" fmla="*/ 66515 f1310 1"/>
              <a:gd name="f1411" fmla="*/ 26940 f1311 1"/>
              <a:gd name="f1412" fmla="*/ 65364 f1310 1"/>
              <a:gd name="f1413" fmla="*/ 19880 f1311 1"/>
              <a:gd name="f1414" fmla="*/ 2843 f1311 1"/>
              <a:gd name="f1415" fmla="*/ 61911 f1310 1"/>
              <a:gd name="f1416" fmla="*/ 4531 f1311 1"/>
              <a:gd name="f1417" fmla="*/ 33976 f1310 1"/>
              <a:gd name="f1418" fmla="*/ 11745 f1311 1"/>
              <a:gd name="f1419" fmla="*/ 26456 f1310 1"/>
              <a:gd name="f1420" fmla="*/ 14047 f1311 1"/>
              <a:gd name="f1421" fmla="*/ 24077 f1310 1"/>
              <a:gd name="f1422" fmla="*/ 17424 f1311 1"/>
              <a:gd name="f1423" fmla="*/ 20240 f1310 1"/>
              <a:gd name="f1424" fmla="*/ 27247 f1311 1"/>
              <a:gd name="f1425" fmla="*/ 19856 f1310 1"/>
              <a:gd name="f1426" fmla="*/ 31544 f1311 1"/>
              <a:gd name="f1427" fmla="*/ 20316 f1310 1"/>
              <a:gd name="f1428" fmla="*/ 41751 f1311 1"/>
              <a:gd name="f1429" fmla="*/ 25381 f1310 1"/>
              <a:gd name="f1430" fmla="*/ 56178 f1311 1"/>
              <a:gd name="f1431" fmla="*/ 61474 f1311 1"/>
              <a:gd name="f1432" fmla="*/ 21851 f1310 1"/>
              <a:gd name="f1433" fmla="*/ 63162 f1311 1"/>
              <a:gd name="f1434" fmla="*/ 17016 f1310 1"/>
              <a:gd name="f1435" fmla="*/ 66922 f1311 1"/>
              <a:gd name="f1436" fmla="*/ 15482 f1310 1"/>
              <a:gd name="f1437" fmla="*/ 73138 f1311 1"/>
              <a:gd name="f1438" fmla="*/ 21007 f1310 1"/>
              <a:gd name="f1439" fmla="*/ 73906 f1311 1"/>
              <a:gd name="f1440" fmla="*/ 23386 f1310 1"/>
              <a:gd name="f1441" fmla="*/ 86415 f1311 1"/>
              <a:gd name="f1442" fmla="*/ 28835 f1310 1"/>
              <a:gd name="f1443" fmla="*/ 90022 f1311 1"/>
              <a:gd name="f1444" fmla="*/ 21314 f1310 1"/>
              <a:gd name="f1445" fmla="*/ 103298 f1311 1"/>
              <a:gd name="f1446" fmla="*/ 19779 f1310 1"/>
              <a:gd name="f1447" fmla="*/ 121639 f1311 1"/>
              <a:gd name="f1448" fmla="*/ 23693 f1310 1"/>
              <a:gd name="f1449" fmla="*/ 122253 f1311 1"/>
              <a:gd name="f1450" fmla="*/ 127932 f1311 1"/>
              <a:gd name="f1451" fmla="*/ 24767 f1310 1"/>
              <a:gd name="f1452" fmla="*/ 128316 f1311 1"/>
              <a:gd name="f1453" fmla="*/ 25074 f1310 1"/>
              <a:gd name="f1454" fmla="*/ 138599 f1311 1"/>
              <a:gd name="f1455" fmla="*/ 26839 f1310 1"/>
              <a:gd name="f1456" fmla="*/ 151032 f1311 1"/>
              <a:gd name="f1457" fmla="*/ 33132 f1310 1"/>
              <a:gd name="f1458" fmla="*/ 151645 f1311 1"/>
              <a:gd name="f1459" fmla="*/ 39502 f1310 1"/>
              <a:gd name="f1460" fmla="*/ 39886 f1310 1"/>
              <a:gd name="f1461" fmla="*/ 149343 f1311 1"/>
              <a:gd name="f1462" fmla="*/ 44567 f1310 1"/>
              <a:gd name="f1463" fmla="*/ 148422 f1311 1"/>
              <a:gd name="f1464" fmla="*/ 150494 f1311 1"/>
              <a:gd name="f1465" fmla="*/ 53392 f1310 1"/>
              <a:gd name="f1466" fmla="*/ 159934 f1311 1"/>
              <a:gd name="f1467" fmla="*/ 65901 f1310 1"/>
              <a:gd name="f1468" fmla="*/ 160164 f1311 1"/>
              <a:gd name="f1469" fmla="*/ 66899 f1310 1"/>
              <a:gd name="f1470" fmla="*/ 160931 f1311 1"/>
              <a:gd name="f1471" fmla="*/ 68357 f1310 1"/>
              <a:gd name="f1472" fmla="*/ 163617 f1311 1"/>
              <a:gd name="f1473" fmla="*/ 68434 f1310 1"/>
              <a:gd name="f1474" fmla="*/ 164001 f1311 1"/>
              <a:gd name="f1475" fmla="*/ 65748 f1310 1"/>
              <a:gd name="f1476" fmla="*/ 163157 f1311 1"/>
              <a:gd name="f1477" fmla="*/ 58764 f1310 1"/>
              <a:gd name="f1478" fmla="*/ 162773 f1311 1"/>
              <a:gd name="f1479" fmla="*/ 49632 f1310 1"/>
              <a:gd name="f1480" fmla="*/ 153948 f1311 1"/>
              <a:gd name="f1481" fmla="*/ 40653 f1310 1"/>
              <a:gd name="f1482" fmla="*/ 163387 f1311 1"/>
              <a:gd name="f1483" fmla="*/ 30907 f1310 1"/>
              <a:gd name="f1484" fmla="*/ 170524 f1311 1"/>
              <a:gd name="f1485" fmla="*/ 32595 f1310 1"/>
              <a:gd name="f1486" fmla="*/ 172136 f1311 1"/>
              <a:gd name="f1487" fmla="*/ 28758 f1310 1"/>
              <a:gd name="f1488" fmla="*/ 188558 f1311 1"/>
              <a:gd name="f1489" fmla="*/ 17707 f1310 1"/>
              <a:gd name="f1490" fmla="*/ 193777 f1311 1"/>
              <a:gd name="f1491" fmla="*/ 18628 f1310 1"/>
              <a:gd name="f1492" fmla="*/ 213346 f1311 1"/>
              <a:gd name="f1493" fmla="*/ 45104 f1310 1"/>
              <a:gd name="f1494" fmla="*/ 244426 f1311 1"/>
              <a:gd name="f1495" fmla="*/ 36432 f1310 1"/>
              <a:gd name="f1496" fmla="*/ 237827 f1311 1"/>
              <a:gd name="f1497" fmla="*/ 23847 f1310 1"/>
              <a:gd name="f1498" fmla="*/ 229308 f1311 1"/>
              <a:gd name="f1499" fmla="*/ 18398 f1310 1"/>
              <a:gd name="f1500" fmla="*/ 230076 f1311 1"/>
              <a:gd name="f1501" fmla="*/ 10570 f1310 1"/>
              <a:gd name="f1502" fmla="*/ 257703 f1311 1"/>
              <a:gd name="f1503" fmla="*/ 1515 f1310 1"/>
              <a:gd name="f1504" fmla="*/ 266375 f1311 1"/>
              <a:gd name="f1505" fmla="*/ 22312 f1310 1"/>
              <a:gd name="f1506" fmla="*/ 281109 f1311 1"/>
              <a:gd name="f1507" fmla="*/ 18244 f1310 1"/>
              <a:gd name="f1508" fmla="*/ 285790 f1311 1"/>
              <a:gd name="f1509" fmla="*/ 20854 f1310 1"/>
              <a:gd name="f1510" fmla="*/ 300678 f1311 1"/>
              <a:gd name="f1511" fmla="*/ 70736 f1310 1"/>
              <a:gd name="f1512" fmla="*/ 300371 f1311 1"/>
              <a:gd name="f1513" fmla="*/ 73729 f1310 1"/>
              <a:gd name="f1514" fmla="*/ 297992 f1311 1"/>
              <a:gd name="f1515" fmla="*/ 75571 f1310 1"/>
              <a:gd name="f1516" fmla="*/ 277732 f1311 1"/>
              <a:gd name="f1517" fmla="*/ 79638 f1310 1"/>
              <a:gd name="f1518" fmla="*/ 272975 f1311 1"/>
              <a:gd name="f1519" fmla="*/ 143564 f1310 1"/>
              <a:gd name="f1520" fmla="*/ 275354 f1311 1"/>
              <a:gd name="f1521" fmla="*/ 143794 f1310 1"/>
              <a:gd name="f1522" fmla="*/ 277119 f1311 1"/>
              <a:gd name="f1523" fmla="*/ 144408 f1310 1"/>
              <a:gd name="f1524" fmla="*/ 284639 f1311 1"/>
              <a:gd name="f1525" fmla="*/ 143257 f1310 1"/>
              <a:gd name="f1526" fmla="*/ 310655 f1311 1"/>
              <a:gd name="f1527" fmla="*/ 148322 f1310 1"/>
              <a:gd name="f1528" fmla="*/ 311883 f1311 1"/>
              <a:gd name="f1529" fmla="*/ 156073 f1310 1"/>
              <a:gd name="f1530" fmla="*/ 303518 f1311 1"/>
              <a:gd name="f1531" fmla="*/ 163287 f1310 1"/>
              <a:gd name="f1532" fmla="*/ 294002 f1311 1"/>
              <a:gd name="f1533" fmla="*/ 163747 f1310 1"/>
              <a:gd name="f1534" fmla="*/ 288093 f1311 1"/>
              <a:gd name="f1535" fmla="*/ 164668 f1310 1"/>
              <a:gd name="f1536" fmla="*/ 286558 f1311 1"/>
              <a:gd name="f1537" fmla="*/ 164054 f1310 1"/>
              <a:gd name="f1538" fmla="*/ 285944 f1311 1"/>
              <a:gd name="f1539" fmla="*/ 279651 f1311 1"/>
              <a:gd name="f1540" fmla="*/ 163671 f1310 1"/>
              <a:gd name="f1541" fmla="*/ 270902 f1311 1"/>
              <a:gd name="f1542" fmla="*/ 163210 f1310 1"/>
              <a:gd name="f1543" fmla="*/ 268754 f1311 1"/>
              <a:gd name="f1544" fmla="*/ 163440 f1310 1"/>
              <a:gd name="f1545" fmla="*/ 267910 f1311 1"/>
              <a:gd name="f1546" fmla="*/ 264072 f1311 1"/>
              <a:gd name="f1547" fmla="*/ 166664 f1310 1"/>
              <a:gd name="f1548" fmla="*/ 239592 f1311 1"/>
              <a:gd name="f1549" fmla="*/ 173263 f1310 1"/>
              <a:gd name="f1550" fmla="*/ 215341 f1311 1"/>
              <a:gd name="f1551" fmla="*/ 211120 f1311 1"/>
              <a:gd name="f1552" fmla="*/ 173033 f1310 1"/>
              <a:gd name="f1553" fmla="*/ 177177 f1310 1"/>
              <a:gd name="f1554" fmla="*/ 148269 f1311 1"/>
              <a:gd name="f1555" fmla="*/ 201888 f1310 1"/>
              <a:gd name="f1556" fmla="*/ 115423 f1311 1"/>
              <a:gd name="f1557" fmla="*/ 217697 f1310 1"/>
              <a:gd name="f1558" fmla="*/ 114809 f1311 1"/>
              <a:gd name="f1559" fmla="*/ 219155 f1310 1"/>
              <a:gd name="f1560" fmla="*/ 107135 f1311 1"/>
              <a:gd name="f1561" fmla="*/ 223990 f1310 1"/>
              <a:gd name="f1562" fmla="*/ 39986 f1311 1"/>
              <a:gd name="f1563" fmla="*/ 254150 f1310 1"/>
              <a:gd name="f1564" fmla="*/ 37300 f1311 1"/>
              <a:gd name="f1565" fmla="*/ 210560 f1310 1"/>
              <a:gd name="f1566" fmla="*/ 29626 f1311 1"/>
              <a:gd name="f1567" fmla="*/ 219846 f1310 1"/>
              <a:gd name="f1568" fmla="*/ 30009 f1311 1"/>
              <a:gd name="f1569" fmla="*/ 224911 f1310 1"/>
              <a:gd name="f1570" fmla="*/ 33002 f1311 1"/>
              <a:gd name="f1571" fmla="*/ 238418 f1310 1"/>
              <a:gd name="f1572" fmla="*/ 38988 f1311 1"/>
              <a:gd name="f1573" fmla="*/ 244173 f1310 1"/>
              <a:gd name="f1574" fmla="*/ 40063 f1311 1"/>
              <a:gd name="f1575" fmla="*/ 245631 f1310 1"/>
              <a:gd name="f1576" fmla="*/ 104756 f1311 1"/>
              <a:gd name="f1577" fmla="*/ 216853 f1310 1"/>
              <a:gd name="f1578" fmla="*/ 106061 f1311 1"/>
              <a:gd name="f1579" fmla="*/ 216546 f1310 1"/>
              <a:gd name="f1580" fmla="*/ 109207 f1311 1"/>
              <a:gd name="f1581" fmla="*/ 214167 f1310 1"/>
              <a:gd name="f1582" fmla="*/ 113965 f1311 1"/>
              <a:gd name="f1583" fmla="*/ 210330 f1310 1"/>
              <a:gd name="f1584" fmla="*/ 144662 f1311 1"/>
              <a:gd name="f1585" fmla="*/ 195365 f1310 1"/>
              <a:gd name="f1586" fmla="*/ 190170 f1311 1"/>
              <a:gd name="f1587" fmla="*/ 170654 f1310 1"/>
              <a:gd name="f1588" fmla="*/ 217260 f1311 1"/>
              <a:gd name="f1589" fmla="*/ 165896 f1310 1"/>
              <a:gd name="f1590" fmla="*/ 238441 f1311 1"/>
              <a:gd name="f1591" fmla="*/ 165819 f1310 1"/>
              <a:gd name="f1592" fmla="*/ 260082 f1311 1"/>
              <a:gd name="f1593" fmla="*/ 159910 f1310 1"/>
              <a:gd name="f1594" fmla="*/ 260312 f1311 1"/>
              <a:gd name="f1595" fmla="*/ 158836 f1310 1"/>
              <a:gd name="f1596" fmla="*/ 263075 f1311 1"/>
              <a:gd name="f1597" fmla="*/ 268140 f1311 1"/>
              <a:gd name="f1598" fmla="*/ 155229 f1310 1"/>
              <a:gd name="f1599" fmla="*/ 268984 f1311 1"/>
              <a:gd name="f1600" fmla="*/ 155459 f1310 1"/>
              <a:gd name="f1601" fmla="*/ 271133 f1311 1"/>
              <a:gd name="f1602" fmla="*/ 154615 f1310 1"/>
              <a:gd name="f1603" fmla="*/ 274970 f1311 1"/>
              <a:gd name="f1604" fmla="*/ 279958 f1311 1"/>
              <a:gd name="f1605" fmla="*/ 155920 f1310 1"/>
              <a:gd name="f1606" fmla="*/ 282260 f1311 1"/>
              <a:gd name="f1607" fmla="*/ 156380 f1310 1"/>
              <a:gd name="f1608" fmla="*/ 284563 f1311 1"/>
              <a:gd name="f1609" fmla="*/ 289704 f1311 1"/>
              <a:gd name="f1610" fmla="*/ 156841 f1310 1"/>
              <a:gd name="f1611" fmla="*/ 292774 f1311 1"/>
              <a:gd name="f1612" fmla="*/ 155843 f1310 1"/>
              <a:gd name="f1613" fmla="*/ 301292 f1311 1"/>
              <a:gd name="f1614" fmla="*/ 304822 f1311 1"/>
              <a:gd name="f1615" fmla="*/ 153541 f1310 1"/>
              <a:gd name="f1616" fmla="*/ 287555 f1311 1"/>
              <a:gd name="f1617" fmla="*/ 150318 f1310 1"/>
              <a:gd name="f1618" fmla="*/ 276888 f1311 1"/>
              <a:gd name="f1619" fmla="*/ 152006 f1310 1"/>
              <a:gd name="f1620" fmla="*/ 273972 f1311 1"/>
              <a:gd name="f1621" fmla="*/ 151238 f1310 1"/>
              <a:gd name="f1622" fmla="*/ 271516 f1311 1"/>
              <a:gd name="f1623" fmla="*/ 269828 f1311 1"/>
              <a:gd name="f1624" fmla="*/ 150471 f1310 1"/>
              <a:gd name="f1625" fmla="*/ 266605 f1311 1"/>
              <a:gd name="f1626" fmla="*/ 147939 f1310 1"/>
              <a:gd name="f1627" fmla="*/ 272284 f1311 1"/>
              <a:gd name="f1628" fmla="*/ 73882 f1310 1"/>
              <a:gd name="f1629" fmla="*/ 275584 f1311 1"/>
              <a:gd name="f1630" fmla="*/ 71964 f1310 1"/>
              <a:gd name="f1631" fmla="*/ 292390 f1311 1"/>
              <a:gd name="f1632" fmla="*/ 68971 f1310 1"/>
              <a:gd name="f1633" fmla="*/ 279728 f1311 1"/>
              <a:gd name="f1634" fmla="*/ 26533 f1310 1"/>
              <a:gd name="f1635" fmla="*/ 265991 f1311 1"/>
              <a:gd name="f1636" fmla="*/ 30370 f1310 1"/>
              <a:gd name="f1637" fmla="*/ 263228 f1311 1"/>
              <a:gd name="f1638" fmla="*/ 258854 f1311 1"/>
              <a:gd name="f1639" fmla="*/ 21621 f1310 1"/>
              <a:gd name="f1640" fmla="*/ 255094 f1311 1"/>
              <a:gd name="f1641" fmla="*/ 8805 f1310 1"/>
              <a:gd name="f1642" fmla="*/ 236906 f1311 1"/>
              <a:gd name="f1643" fmla="*/ 14561 f1310 1"/>
              <a:gd name="f1644" fmla="*/ 236445 f1311 1"/>
              <a:gd name="f1645" fmla="*/ 239515 f1311 1"/>
              <a:gd name="f1646" fmla="*/ 16479 f1310 1"/>
              <a:gd name="f1647" fmla="*/ 240282 f1311 1"/>
              <a:gd name="f1648" fmla="*/ 16710 f1310 1"/>
              <a:gd name="f1649" fmla="*/ 251640 f1311 1"/>
              <a:gd name="f1650" fmla="*/ 40730 f1310 1"/>
              <a:gd name="f1651" fmla="*/ 248878 f1311 1"/>
              <a:gd name="f1652" fmla="*/ 43493 f1310 1"/>
              <a:gd name="f1653" fmla="*/ 244350 f1311 1"/>
              <a:gd name="f1654" fmla="*/ 44644 f1310 1"/>
              <a:gd name="f1655" fmla="*/ 213039 f1311 1"/>
              <a:gd name="f1656" fmla="*/ 53469 f1310 1"/>
              <a:gd name="f1657" fmla="*/ 208895 f1311 1"/>
              <a:gd name="f1658" fmla="*/ 52088 f1310 1"/>
              <a:gd name="f1659" fmla="*/ 189940 f1311 1"/>
              <a:gd name="f1660" fmla="*/ 182419 f1311 1"/>
              <a:gd name="f1661" fmla="*/ 31521 f1310 1"/>
              <a:gd name="f1662" fmla="*/ 184261 f1311 1"/>
              <a:gd name="f1663" fmla="*/ 34437 f1310 1"/>
              <a:gd name="f1664" fmla="*/ 184798 f1311 1"/>
              <a:gd name="f1665" fmla="*/ 37353 f1310 1"/>
              <a:gd name="f1666" fmla="*/ 183110 f1311 1"/>
              <a:gd name="f1667" fmla="*/ 39732 f1310 1"/>
              <a:gd name="f1668" fmla="*/ 175282 f1311 1"/>
              <a:gd name="f1669" fmla="*/ 170294 f1311 1"/>
              <a:gd name="f1670" fmla="*/ 43799 f1310 1"/>
              <a:gd name="f1671" fmla="*/ 167454 f1311 1"/>
              <a:gd name="f1672" fmla="*/ 40423 f1310 1"/>
              <a:gd name="f1673" fmla="*/ 164461 f1311 1"/>
              <a:gd name="f1674" fmla="*/ 38888 f1310 1"/>
              <a:gd name="f1675" fmla="*/ 161775 f1311 1"/>
              <a:gd name="f1676" fmla="*/ 40576 f1310 1"/>
              <a:gd name="f1677" fmla="*/ 165152 f1311 1"/>
              <a:gd name="f1678" fmla="*/ 42572 f1310 1"/>
              <a:gd name="f1679" fmla="*/ 167531 f1311 1"/>
              <a:gd name="f1680" fmla="*/ 43569 f1310 1"/>
              <a:gd name="f1681" fmla="*/ 170754 f1311 1"/>
              <a:gd name="f1682" fmla="*/ 60990 f1310 1"/>
              <a:gd name="f1683" fmla="*/ 171291 f1311 1"/>
              <a:gd name="f1684" fmla="*/ 63369 f1310 1"/>
              <a:gd name="f1685" fmla="*/ 165843 f1311 1"/>
              <a:gd name="f1686" fmla="*/ 76108 f1310 1"/>
              <a:gd name="f1687" fmla="*/ 156557 f1311 1"/>
              <a:gd name="f1688" fmla="*/ 74803 f1310 1"/>
              <a:gd name="f1689" fmla="*/ 152720 f1311 1"/>
              <a:gd name="f1690" fmla="*/ 68510 f1310 1"/>
              <a:gd name="f1691" fmla="*/ 146350 f1311 1"/>
              <a:gd name="f1692" fmla="*/ 59992 f1310 1"/>
              <a:gd name="f1693" fmla="*/ 141746 f1311 1"/>
              <a:gd name="f1694" fmla="*/ 55234 f1310 1"/>
              <a:gd name="f1695" fmla="*/ 141362 f1311 1"/>
              <a:gd name="f1696" fmla="*/ 54313 f1310 1"/>
              <a:gd name="f1697" fmla="*/ 144048 f1311 1"/>
              <a:gd name="f1698" fmla="*/ 39348 f1310 1"/>
              <a:gd name="f1699" fmla="*/ 144355 f1311 1"/>
              <a:gd name="f1700" fmla="*/ 37660 f1310 1"/>
              <a:gd name="f1701" fmla="*/ 137985 f1311 1"/>
              <a:gd name="f1702" fmla="*/ 34667 f1310 1"/>
              <a:gd name="f1703" fmla="*/ 123942 f1311 1"/>
              <a:gd name="f1704" fmla="*/ 31444 f1310 1"/>
              <a:gd name="f1705" fmla="*/ 122790 f1311 1"/>
              <a:gd name="f1706" fmla="*/ 31597 f1310 1"/>
              <a:gd name="f1707" fmla="*/ 100305 f1311 1"/>
              <a:gd name="f1708" fmla="*/ 26993 f1310 1"/>
              <a:gd name="f1709" fmla="*/ 98617 f1311 1"/>
              <a:gd name="f1710" fmla="*/ 25995 f1310 1"/>
              <a:gd name="f1711" fmla="*/ 95547 f1311 1"/>
              <a:gd name="f1712" fmla="*/ 26763 f1310 1"/>
              <a:gd name="f1713" fmla="*/ 94780 f1311 1"/>
              <a:gd name="f1714" fmla="*/ 34744 f1310 1"/>
              <a:gd name="f1715" fmla="*/ 95087 f1311 1"/>
              <a:gd name="f1716" fmla="*/ 35511 f1310 1"/>
              <a:gd name="f1717" fmla="*/ 95394 f1311 1"/>
              <a:gd name="f1718" fmla="*/ 35895 f1310 1"/>
              <a:gd name="f1719" fmla="*/ 100075 f1311 1"/>
              <a:gd name="f1720" fmla="*/ 46562 f1310 1"/>
              <a:gd name="f1721" fmla="*/ 102300 f1311 1"/>
              <a:gd name="f1722" fmla="*/ 46485 f1310 1"/>
              <a:gd name="f1723" fmla="*/ 104679 f1311 1"/>
              <a:gd name="f1724" fmla="*/ 121409 f1311 1"/>
              <a:gd name="f1725" fmla="*/ 137371 f1311 1"/>
              <a:gd name="f1726" fmla="*/ 95677 f1310 1"/>
              <a:gd name="f1727" fmla="*/ 157938 f1311 1"/>
              <a:gd name="f1728" fmla="*/ 113251 f1310 1"/>
              <a:gd name="f1729" fmla="*/ 151799 f1311 1"/>
              <a:gd name="f1730" fmla="*/ 136657 f1310 1"/>
              <a:gd name="f1731" fmla="*/ 146197 f1311 1"/>
              <a:gd name="f1732" fmla="*/ 142413 f1310 1"/>
              <a:gd name="f1733" fmla="*/ 140595 f1311 1"/>
              <a:gd name="f1734" fmla="*/ 149320 f1310 1"/>
              <a:gd name="f1735" fmla="*/ 129544 f1311 1"/>
              <a:gd name="f1736" fmla="*/ 159757 f1310 1"/>
              <a:gd name="f1737" fmla="*/ 176026 f1310 1"/>
              <a:gd name="f1738" fmla="*/ 82961 f1311 1"/>
              <a:gd name="f1739" fmla="*/ 176180 f1310 1"/>
              <a:gd name="f1740" fmla="*/ 75594 f1311 1"/>
              <a:gd name="f1741" fmla="*/ 179556 f1310 1"/>
              <a:gd name="f1742" fmla="*/ 74980 f1311 1"/>
              <a:gd name="f1743" fmla="*/ 179326 f1310 1"/>
              <a:gd name="f1744" fmla="*/ 181321 f1310 1"/>
              <a:gd name="f1745" fmla="*/ 67460 f1311 1"/>
              <a:gd name="f1746" fmla="*/ 186156 f1310 1"/>
              <a:gd name="f1747" fmla="*/ 187384 f1310 1"/>
              <a:gd name="f1748" fmla="*/ 188228 f1310 1"/>
              <a:gd name="f1749" fmla="*/ 44744 f1311 1"/>
              <a:gd name="f1750" fmla="*/ 206646 f1310 1"/>
              <a:gd name="f1751" fmla="*/ 43132 f1311 1"/>
              <a:gd name="f1752" fmla="*/ 207644 f1310 1"/>
              <a:gd name="f1753" fmla="*/ 40984 f1311 1"/>
              <a:gd name="f1754" fmla="*/ 210637 f1310 1"/>
              <a:gd name="f1755" fmla="*/ 37377 f1311 1"/>
              <a:gd name="f1756" fmla="*/ 68457 f1311 1"/>
              <a:gd name="f1757" fmla="*/ 180784 f1310 1"/>
              <a:gd name="f1758" fmla="*/ 267603 f1311 1"/>
              <a:gd name="f1759" fmla="*/ 158375 f1310 1"/>
              <a:gd name="f1760" fmla="*/ 80659 f1311 1"/>
              <a:gd name="f1761" fmla="*/ 151622 f1310 1"/>
              <a:gd name="f1762" fmla="*/ 101840 f1311 1"/>
              <a:gd name="f1763" fmla="*/ 153080 f1310 1"/>
              <a:gd name="f1764" fmla="*/ 113505 f1311 1"/>
              <a:gd name="f1765" fmla="*/ 137732 f1310 1"/>
              <a:gd name="f1766" fmla="*/ 130979 f1310 1"/>
              <a:gd name="f1767" fmla="*/ 111740 f1311 1"/>
              <a:gd name="f1768" fmla="*/ 130902 f1310 1"/>
              <a:gd name="f1769" fmla="*/ 107365 f1311 1"/>
              <a:gd name="f1770" fmla="*/ 129137 f1310 1"/>
              <a:gd name="f1771" fmla="*/ 107979 f1311 1"/>
              <a:gd name="f1772" fmla="*/ 124455 f1310 1"/>
              <a:gd name="f1773" fmla="*/ 104296 f1311 1"/>
              <a:gd name="f1774" fmla="*/ 119160 f1310 1"/>
              <a:gd name="f1775" fmla="*/ 94166 f1311 1"/>
              <a:gd name="f1776" fmla="*/ 102814 f1310 1"/>
              <a:gd name="f1777" fmla="*/ 84650 f1311 1"/>
              <a:gd name="f1778" fmla="*/ 82324 f1310 1"/>
              <a:gd name="f1779" fmla="*/ 80199 f1311 1"/>
              <a:gd name="f1780" fmla="*/ 52932 f1310 1"/>
              <a:gd name="f1781" fmla="*/ 83038 f1311 1"/>
              <a:gd name="f1782" fmla="*/ 51167 f1310 1"/>
              <a:gd name="f1783" fmla="*/ 85494 f1311 1"/>
              <a:gd name="f1784" fmla="*/ 51781 f1310 1"/>
              <a:gd name="f1785" fmla="*/ 51704 f1310 1"/>
              <a:gd name="f1786" fmla="*/ 83422 f1311 1"/>
              <a:gd name="f1787" fmla="*/ 42188 f1310 1"/>
              <a:gd name="f1788" fmla="*/ 40269 f1310 1"/>
              <a:gd name="f1789" fmla="*/ 82347 f1311 1"/>
              <a:gd name="f1790" fmla="*/ 38044 f1310 1"/>
              <a:gd name="f1791" fmla="*/ 71757 f1311 1"/>
              <a:gd name="f1792" fmla="*/ 30830 f1310 1"/>
              <a:gd name="f1793" fmla="*/ 70759 f1311 1"/>
              <a:gd name="f1794" fmla="*/ 30753 f1310 1"/>
              <a:gd name="f1795" fmla="*/ 67920 f1311 1"/>
              <a:gd name="f1796" fmla="*/ 28528 f1310 1"/>
              <a:gd name="f1797" fmla="*/ 64850 f1311 1"/>
              <a:gd name="f1798" fmla="*/ 29525 f1310 1"/>
              <a:gd name="f1799" fmla="*/ 61090 f1311 1"/>
              <a:gd name="f1800" fmla="*/ 29986 f1310 1"/>
              <a:gd name="f1801" fmla="*/ 38298 f1311 1"/>
              <a:gd name="f1802" fmla="*/ 32518 f1310 1"/>
              <a:gd name="f1803" fmla="*/ 35228 f1311 1"/>
              <a:gd name="f1804" fmla="*/ 29602 f1310 1"/>
              <a:gd name="f1805" fmla="*/ 32695 f1311 1"/>
              <a:gd name="f1806" fmla="*/ 27837 f1310 1"/>
              <a:gd name="f1807" fmla="*/ 25098 f1311 1"/>
              <a:gd name="f1808" fmla="*/ 27223 f1310 1"/>
              <a:gd name="f1809" fmla="*/ 21107 f1311 1"/>
              <a:gd name="f1810" fmla="*/ 16119 f1311 1"/>
              <a:gd name="f1811" fmla="*/ 32749 f1310 1"/>
              <a:gd name="f1812" fmla="*/ 10747 f1311 1"/>
              <a:gd name="f1813" fmla="*/ 38504 f1310 1"/>
              <a:gd name="f1814" fmla="*/ 9750 f1311 1"/>
              <a:gd name="f1815" fmla="*/ 58534 f1310 1"/>
              <a:gd name="f1816" fmla="*/ 17040 f1311 1"/>
              <a:gd name="f1817" fmla="*/ 59455 f1310 1"/>
              <a:gd name="f1818" fmla="*/ 28321 f1311 1"/>
              <a:gd name="f1819" fmla="*/ 57767 f1310 1"/>
              <a:gd name="f1820" fmla="*/ 29703 f1311 1"/>
              <a:gd name="f1821" fmla="*/ 56232 f1310 1"/>
              <a:gd name="f1822" fmla="*/ 33770 f1311 1"/>
              <a:gd name="f1823" fmla="*/ 53776 f1310 1"/>
              <a:gd name="f1824" fmla="*/ 37146 f1311 1"/>
              <a:gd name="f1825" fmla="*/ 56999 f1310 1"/>
              <a:gd name="f1826" fmla="*/ 35688 f1311 1"/>
              <a:gd name="f1827" fmla="*/ 63215 f1310 1"/>
              <a:gd name="f1828" fmla="*/ 102737 f1310 1"/>
              <a:gd name="f1829" fmla="*/ 78434 f1311 1"/>
              <a:gd name="f1830" fmla="*/ 133358 f1310 1"/>
              <a:gd name="f1831" fmla="*/ 80506 f1311 1"/>
              <a:gd name="f1832" fmla="*/ 137962 f1310 1"/>
              <a:gd name="f1833" fmla="*/ 81964 f1311 1"/>
              <a:gd name="f1834" fmla="*/ 140725 f1310 1"/>
              <a:gd name="f1835" fmla="*/ 143718 f1310 1"/>
              <a:gd name="f1836" fmla="*/ 78127 f1311 1"/>
              <a:gd name="f1837" fmla="*/ 145253 f1310 1"/>
              <a:gd name="f1838" fmla="*/ 79585 f1311 1"/>
              <a:gd name="f1839" fmla="*/ 148092 f1310 1"/>
              <a:gd name="f1840" fmla="*/ 271286 f1311 1"/>
              <a:gd name="f1841" fmla="*/ 86185 f1311 1"/>
              <a:gd name="f1842" fmla="*/ 52395 f1310 1"/>
              <a:gd name="f1843" fmla="*/ 144125 f1311 1"/>
              <a:gd name="f1844" fmla="*/ 144202 f1311 1"/>
              <a:gd name="f1845" fmla="*/ 41267 f1310 1"/>
              <a:gd name="f1846" fmla="+- f1312 0 f1"/>
              <a:gd name="f1847" fmla="*/ f1315 1 306967"/>
              <a:gd name="f1848" fmla="*/ f1316 1 253249"/>
              <a:gd name="f1849" fmla="*/ f1317 1 306967"/>
              <a:gd name="f1850" fmla="*/ f1318 1 253249"/>
              <a:gd name="f1851" fmla="*/ f1319 1 306967"/>
              <a:gd name="f1852" fmla="*/ f1320 1 253249"/>
              <a:gd name="f1853" fmla="*/ f1321 1 253249"/>
              <a:gd name="f1854" fmla="*/ f1322 1 306967"/>
              <a:gd name="f1855" fmla="*/ f1323 1 253249"/>
              <a:gd name="f1856" fmla="*/ f1324 1 306967"/>
              <a:gd name="f1857" fmla="*/ f1325 1 253249"/>
              <a:gd name="f1858" fmla="*/ f1326 1 306967"/>
              <a:gd name="f1859" fmla="*/ f1327 1 253249"/>
              <a:gd name="f1860" fmla="*/ f1328 1 253249"/>
              <a:gd name="f1861" fmla="*/ f1329 1 306967"/>
              <a:gd name="f1862" fmla="*/ f1330 1 253249"/>
              <a:gd name="f1863" fmla="*/ f1331 1 306967"/>
              <a:gd name="f1864" fmla="*/ f1332 1 253249"/>
              <a:gd name="f1865" fmla="*/ f1333 1 306967"/>
              <a:gd name="f1866" fmla="*/ f1334 1 253249"/>
              <a:gd name="f1867" fmla="*/ f1335 1 306967"/>
              <a:gd name="f1868" fmla="*/ f1336 1 253249"/>
              <a:gd name="f1869" fmla="*/ f1337 1 306967"/>
              <a:gd name="f1870" fmla="*/ f1338 1 253249"/>
              <a:gd name="f1871" fmla="*/ f1339 1 306967"/>
              <a:gd name="f1872" fmla="*/ f1340 1 253249"/>
              <a:gd name="f1873" fmla="*/ f1341 1 306967"/>
              <a:gd name="f1874" fmla="*/ f1342 1 253249"/>
              <a:gd name="f1875" fmla="*/ f1343 1 306967"/>
              <a:gd name="f1876" fmla="*/ f1344 1 253249"/>
              <a:gd name="f1877" fmla="*/ f1345 1 306967"/>
              <a:gd name="f1878" fmla="*/ f1346 1 253249"/>
              <a:gd name="f1879" fmla="*/ f1347 1 306967"/>
              <a:gd name="f1880" fmla="*/ f1348 1 253249"/>
              <a:gd name="f1881" fmla="*/ f1349 1 306967"/>
              <a:gd name="f1882" fmla="*/ f1350 1 306967"/>
              <a:gd name="f1883" fmla="*/ f1351 1 253249"/>
              <a:gd name="f1884" fmla="*/ f1352 1 306967"/>
              <a:gd name="f1885" fmla="*/ f1353 1 253249"/>
              <a:gd name="f1886" fmla="*/ f1354 1 306967"/>
              <a:gd name="f1887" fmla="*/ f1355 1 253249"/>
              <a:gd name="f1888" fmla="*/ f1356 1 306967"/>
              <a:gd name="f1889" fmla="*/ f1357 1 253249"/>
              <a:gd name="f1890" fmla="*/ f1358 1 306967"/>
              <a:gd name="f1891" fmla="*/ f1359 1 253249"/>
              <a:gd name="f1892" fmla="*/ f1360 1 306967"/>
              <a:gd name="f1893" fmla="*/ f1361 1 253249"/>
              <a:gd name="f1894" fmla="*/ f1362 1 306967"/>
              <a:gd name="f1895" fmla="*/ f1363 1 253249"/>
              <a:gd name="f1896" fmla="*/ f1364 1 306967"/>
              <a:gd name="f1897" fmla="*/ f1365 1 253249"/>
              <a:gd name="f1898" fmla="*/ f1366 1 306967"/>
              <a:gd name="f1899" fmla="*/ f1367 1 253249"/>
              <a:gd name="f1900" fmla="*/ f1368 1 306967"/>
              <a:gd name="f1901" fmla="*/ f1369 1 253249"/>
              <a:gd name="f1902" fmla="*/ f1370 1 306967"/>
              <a:gd name="f1903" fmla="*/ f1371 1 253249"/>
              <a:gd name="f1904" fmla="*/ f1372 1 306967"/>
              <a:gd name="f1905" fmla="*/ f1373 1 253249"/>
              <a:gd name="f1906" fmla="*/ f1374 1 306967"/>
              <a:gd name="f1907" fmla="*/ f1375 1 253249"/>
              <a:gd name="f1908" fmla="*/ f1376 1 306967"/>
              <a:gd name="f1909" fmla="*/ f1377 1 253249"/>
              <a:gd name="f1910" fmla="*/ f1378 1 306967"/>
              <a:gd name="f1911" fmla="*/ f1379 1 253249"/>
              <a:gd name="f1912" fmla="*/ f1380 1 306967"/>
              <a:gd name="f1913" fmla="*/ f1381 1 253249"/>
              <a:gd name="f1914" fmla="*/ f1382 1 306967"/>
              <a:gd name="f1915" fmla="*/ f1383 1 253249"/>
              <a:gd name="f1916" fmla="*/ f1384 1 253249"/>
              <a:gd name="f1917" fmla="*/ f1385 1 306967"/>
              <a:gd name="f1918" fmla="*/ f1386 1 253249"/>
              <a:gd name="f1919" fmla="*/ f1387 1 306967"/>
              <a:gd name="f1920" fmla="*/ f1388 1 253249"/>
              <a:gd name="f1921" fmla="*/ f1389 1 306967"/>
              <a:gd name="f1922" fmla="*/ f1390 1 253249"/>
              <a:gd name="f1923" fmla="*/ f1391 1 306967"/>
              <a:gd name="f1924" fmla="*/ f1392 1 253249"/>
              <a:gd name="f1925" fmla="*/ f1393 1 306967"/>
              <a:gd name="f1926" fmla="*/ f1394 1 253249"/>
              <a:gd name="f1927" fmla="*/ f1395 1 306967"/>
              <a:gd name="f1928" fmla="*/ f1396 1 253249"/>
              <a:gd name="f1929" fmla="*/ f1397 1 306967"/>
              <a:gd name="f1930" fmla="*/ f1398 1 253249"/>
              <a:gd name="f1931" fmla="*/ f1399 1 306967"/>
              <a:gd name="f1932" fmla="*/ f1400 1 253249"/>
              <a:gd name="f1933" fmla="*/ f1401 1 306967"/>
              <a:gd name="f1934" fmla="*/ f1402 1 253249"/>
              <a:gd name="f1935" fmla="*/ f1403 1 306967"/>
              <a:gd name="f1936" fmla="*/ f1404 1 253249"/>
              <a:gd name="f1937" fmla="*/ f1405 1 306967"/>
              <a:gd name="f1938" fmla="*/ f1406 1 253249"/>
              <a:gd name="f1939" fmla="*/ f1407 1 306967"/>
              <a:gd name="f1940" fmla="*/ f1408 1 253249"/>
              <a:gd name="f1941" fmla="*/ f1409 1 306967"/>
              <a:gd name="f1942" fmla="*/ f1410 1 253249"/>
              <a:gd name="f1943" fmla="*/ f1411 1 306967"/>
              <a:gd name="f1944" fmla="*/ f1412 1 253249"/>
              <a:gd name="f1945" fmla="*/ f1413 1 306967"/>
              <a:gd name="f1946" fmla="*/ f1414 1 306967"/>
              <a:gd name="f1947" fmla="*/ f1415 1 253249"/>
              <a:gd name="f1948" fmla="*/ f1416 1 306967"/>
              <a:gd name="f1949" fmla="*/ f1417 1 253249"/>
              <a:gd name="f1950" fmla="*/ f1418 1 306967"/>
              <a:gd name="f1951" fmla="*/ f1419 1 253249"/>
              <a:gd name="f1952" fmla="*/ f1420 1 306967"/>
              <a:gd name="f1953" fmla="*/ f1421 1 253249"/>
              <a:gd name="f1954" fmla="*/ f1422 1 306967"/>
              <a:gd name="f1955" fmla="*/ f1423 1 253249"/>
              <a:gd name="f1956" fmla="*/ f1424 1 306967"/>
              <a:gd name="f1957" fmla="*/ f1425 1 253249"/>
              <a:gd name="f1958" fmla="*/ f1426 1 306967"/>
              <a:gd name="f1959" fmla="*/ f1427 1 253249"/>
              <a:gd name="f1960" fmla="*/ f1428 1 306967"/>
              <a:gd name="f1961" fmla="*/ f1429 1 253249"/>
              <a:gd name="f1962" fmla="*/ f1430 1 306967"/>
              <a:gd name="f1963" fmla="*/ f1431 1 306967"/>
              <a:gd name="f1964" fmla="*/ f1432 1 253249"/>
              <a:gd name="f1965" fmla="*/ f1433 1 306967"/>
              <a:gd name="f1966" fmla="*/ f1434 1 253249"/>
              <a:gd name="f1967" fmla="*/ f1435 1 306967"/>
              <a:gd name="f1968" fmla="*/ f1436 1 253249"/>
              <a:gd name="f1969" fmla="*/ f1437 1 306967"/>
              <a:gd name="f1970" fmla="*/ f1438 1 253249"/>
              <a:gd name="f1971" fmla="*/ f1439 1 306967"/>
              <a:gd name="f1972" fmla="*/ f1440 1 253249"/>
              <a:gd name="f1973" fmla="*/ f1441 1 306967"/>
              <a:gd name="f1974" fmla="*/ f1442 1 253249"/>
              <a:gd name="f1975" fmla="*/ f1443 1 306967"/>
              <a:gd name="f1976" fmla="*/ f1444 1 253249"/>
              <a:gd name="f1977" fmla="*/ f1445 1 306967"/>
              <a:gd name="f1978" fmla="*/ f1446 1 253249"/>
              <a:gd name="f1979" fmla="*/ f1447 1 306967"/>
              <a:gd name="f1980" fmla="*/ f1448 1 253249"/>
              <a:gd name="f1981" fmla="*/ f1449 1 306967"/>
              <a:gd name="f1982" fmla="*/ f1450 1 306967"/>
              <a:gd name="f1983" fmla="*/ f1451 1 253249"/>
              <a:gd name="f1984" fmla="*/ f1452 1 306967"/>
              <a:gd name="f1985" fmla="*/ f1453 1 253249"/>
              <a:gd name="f1986" fmla="*/ f1454 1 306967"/>
              <a:gd name="f1987" fmla="*/ f1455 1 253249"/>
              <a:gd name="f1988" fmla="*/ f1456 1 306967"/>
              <a:gd name="f1989" fmla="*/ f1457 1 253249"/>
              <a:gd name="f1990" fmla="*/ f1458 1 306967"/>
              <a:gd name="f1991" fmla="*/ f1459 1 253249"/>
              <a:gd name="f1992" fmla="*/ f1460 1 253249"/>
              <a:gd name="f1993" fmla="*/ f1461 1 306967"/>
              <a:gd name="f1994" fmla="*/ f1462 1 253249"/>
              <a:gd name="f1995" fmla="*/ f1463 1 306967"/>
              <a:gd name="f1996" fmla="*/ f1464 1 306967"/>
              <a:gd name="f1997" fmla="*/ f1465 1 253249"/>
              <a:gd name="f1998" fmla="*/ f1466 1 306967"/>
              <a:gd name="f1999" fmla="*/ f1467 1 253249"/>
              <a:gd name="f2000" fmla="*/ f1468 1 306967"/>
              <a:gd name="f2001" fmla="*/ f1469 1 253249"/>
              <a:gd name="f2002" fmla="*/ f1470 1 306967"/>
              <a:gd name="f2003" fmla="*/ f1471 1 253249"/>
              <a:gd name="f2004" fmla="*/ f1472 1 306967"/>
              <a:gd name="f2005" fmla="*/ f1473 1 253249"/>
              <a:gd name="f2006" fmla="*/ f1474 1 306967"/>
              <a:gd name="f2007" fmla="*/ f1475 1 253249"/>
              <a:gd name="f2008" fmla="*/ f1476 1 306967"/>
              <a:gd name="f2009" fmla="*/ f1477 1 253249"/>
              <a:gd name="f2010" fmla="*/ f1478 1 306967"/>
              <a:gd name="f2011" fmla="*/ f1479 1 253249"/>
              <a:gd name="f2012" fmla="*/ f1480 1 306967"/>
              <a:gd name="f2013" fmla="*/ f1481 1 253249"/>
              <a:gd name="f2014" fmla="*/ f1482 1 306967"/>
              <a:gd name="f2015" fmla="*/ f1483 1 253249"/>
              <a:gd name="f2016" fmla="*/ f1484 1 306967"/>
              <a:gd name="f2017" fmla="*/ f1485 1 253249"/>
              <a:gd name="f2018" fmla="*/ f1486 1 306967"/>
              <a:gd name="f2019" fmla="*/ f1487 1 253249"/>
              <a:gd name="f2020" fmla="*/ f1488 1 306967"/>
              <a:gd name="f2021" fmla="*/ f1489 1 253249"/>
              <a:gd name="f2022" fmla="*/ f1490 1 306967"/>
              <a:gd name="f2023" fmla="*/ f1491 1 253249"/>
              <a:gd name="f2024" fmla="*/ f1492 1 306967"/>
              <a:gd name="f2025" fmla="*/ f1493 1 253249"/>
              <a:gd name="f2026" fmla="*/ f1494 1 306967"/>
              <a:gd name="f2027" fmla="*/ f1495 1 253249"/>
              <a:gd name="f2028" fmla="*/ f1496 1 306967"/>
              <a:gd name="f2029" fmla="*/ f1497 1 253249"/>
              <a:gd name="f2030" fmla="*/ f1498 1 306967"/>
              <a:gd name="f2031" fmla="*/ f1499 1 253249"/>
              <a:gd name="f2032" fmla="*/ f1500 1 306967"/>
              <a:gd name="f2033" fmla="*/ f1501 1 253249"/>
              <a:gd name="f2034" fmla="*/ f1502 1 306967"/>
              <a:gd name="f2035" fmla="*/ f1503 1 253249"/>
              <a:gd name="f2036" fmla="*/ f1504 1 306967"/>
              <a:gd name="f2037" fmla="*/ f1505 1 253249"/>
              <a:gd name="f2038" fmla="*/ f1506 1 306967"/>
              <a:gd name="f2039" fmla="*/ f1507 1 253249"/>
              <a:gd name="f2040" fmla="*/ f1508 1 306967"/>
              <a:gd name="f2041" fmla="*/ f1509 1 253249"/>
              <a:gd name="f2042" fmla="*/ f1510 1 306967"/>
              <a:gd name="f2043" fmla="*/ f1511 1 253249"/>
              <a:gd name="f2044" fmla="*/ f1512 1 306967"/>
              <a:gd name="f2045" fmla="*/ f1513 1 253249"/>
              <a:gd name="f2046" fmla="*/ f1514 1 306967"/>
              <a:gd name="f2047" fmla="*/ f1515 1 253249"/>
              <a:gd name="f2048" fmla="*/ f1516 1 306967"/>
              <a:gd name="f2049" fmla="*/ f1517 1 253249"/>
              <a:gd name="f2050" fmla="*/ f1518 1 306967"/>
              <a:gd name="f2051" fmla="*/ f1519 1 253249"/>
              <a:gd name="f2052" fmla="*/ f1520 1 306967"/>
              <a:gd name="f2053" fmla="*/ f1521 1 253249"/>
              <a:gd name="f2054" fmla="*/ f1522 1 306967"/>
              <a:gd name="f2055" fmla="*/ f1523 1 253249"/>
              <a:gd name="f2056" fmla="*/ f1524 1 306967"/>
              <a:gd name="f2057" fmla="*/ f1525 1 253249"/>
              <a:gd name="f2058" fmla="*/ f1526 1 306967"/>
              <a:gd name="f2059" fmla="*/ f1527 1 253249"/>
              <a:gd name="f2060" fmla="*/ f1528 1 306967"/>
              <a:gd name="f2061" fmla="*/ f1529 1 253249"/>
              <a:gd name="f2062" fmla="*/ f1530 1 306967"/>
              <a:gd name="f2063" fmla="*/ f1531 1 253249"/>
              <a:gd name="f2064" fmla="*/ f1532 1 306967"/>
              <a:gd name="f2065" fmla="*/ f1533 1 253249"/>
              <a:gd name="f2066" fmla="*/ f1534 1 306967"/>
              <a:gd name="f2067" fmla="*/ f1535 1 253249"/>
              <a:gd name="f2068" fmla="*/ f1536 1 306967"/>
              <a:gd name="f2069" fmla="*/ f1537 1 253249"/>
              <a:gd name="f2070" fmla="*/ f1538 1 306967"/>
              <a:gd name="f2071" fmla="*/ f1539 1 306967"/>
              <a:gd name="f2072" fmla="*/ f1540 1 253249"/>
              <a:gd name="f2073" fmla="*/ f1541 1 306967"/>
              <a:gd name="f2074" fmla="*/ f1542 1 253249"/>
              <a:gd name="f2075" fmla="*/ f1543 1 306967"/>
              <a:gd name="f2076" fmla="*/ f1544 1 253249"/>
              <a:gd name="f2077" fmla="*/ f1545 1 306967"/>
              <a:gd name="f2078" fmla="*/ f1546 1 306967"/>
              <a:gd name="f2079" fmla="*/ f1547 1 253249"/>
              <a:gd name="f2080" fmla="*/ f1548 1 306967"/>
              <a:gd name="f2081" fmla="*/ f1549 1 253249"/>
              <a:gd name="f2082" fmla="*/ f1550 1 306967"/>
              <a:gd name="f2083" fmla="*/ f1551 1 306967"/>
              <a:gd name="f2084" fmla="*/ f1552 1 253249"/>
              <a:gd name="f2085" fmla="*/ f1553 1 253249"/>
              <a:gd name="f2086" fmla="*/ f1554 1 306967"/>
              <a:gd name="f2087" fmla="*/ f1555 1 253249"/>
              <a:gd name="f2088" fmla="*/ f1556 1 306967"/>
              <a:gd name="f2089" fmla="*/ f1557 1 253249"/>
              <a:gd name="f2090" fmla="*/ f1558 1 306967"/>
              <a:gd name="f2091" fmla="*/ f1559 1 253249"/>
              <a:gd name="f2092" fmla="*/ f1560 1 306967"/>
              <a:gd name="f2093" fmla="*/ f1561 1 253249"/>
              <a:gd name="f2094" fmla="*/ f1562 1 306967"/>
              <a:gd name="f2095" fmla="*/ f1563 1 253249"/>
              <a:gd name="f2096" fmla="*/ f1564 1 306967"/>
              <a:gd name="f2097" fmla="*/ f1565 1 253249"/>
              <a:gd name="f2098" fmla="*/ f1566 1 306967"/>
              <a:gd name="f2099" fmla="*/ f1567 1 253249"/>
              <a:gd name="f2100" fmla="*/ f1568 1 306967"/>
              <a:gd name="f2101" fmla="*/ f1569 1 253249"/>
              <a:gd name="f2102" fmla="*/ f1570 1 306967"/>
              <a:gd name="f2103" fmla="*/ f1571 1 253249"/>
              <a:gd name="f2104" fmla="*/ f1572 1 306967"/>
              <a:gd name="f2105" fmla="*/ f1573 1 253249"/>
              <a:gd name="f2106" fmla="*/ f1574 1 306967"/>
              <a:gd name="f2107" fmla="*/ f1575 1 253249"/>
              <a:gd name="f2108" fmla="*/ f1576 1 306967"/>
              <a:gd name="f2109" fmla="*/ f1577 1 253249"/>
              <a:gd name="f2110" fmla="*/ f1578 1 306967"/>
              <a:gd name="f2111" fmla="*/ f1579 1 253249"/>
              <a:gd name="f2112" fmla="*/ f1580 1 306967"/>
              <a:gd name="f2113" fmla="*/ f1581 1 253249"/>
              <a:gd name="f2114" fmla="*/ f1582 1 306967"/>
              <a:gd name="f2115" fmla="*/ f1583 1 253249"/>
              <a:gd name="f2116" fmla="*/ f1584 1 306967"/>
              <a:gd name="f2117" fmla="*/ f1585 1 253249"/>
              <a:gd name="f2118" fmla="*/ f1586 1 306967"/>
              <a:gd name="f2119" fmla="*/ f1587 1 253249"/>
              <a:gd name="f2120" fmla="*/ f1588 1 306967"/>
              <a:gd name="f2121" fmla="*/ f1589 1 253249"/>
              <a:gd name="f2122" fmla="*/ f1590 1 306967"/>
              <a:gd name="f2123" fmla="*/ f1591 1 253249"/>
              <a:gd name="f2124" fmla="*/ f1592 1 306967"/>
              <a:gd name="f2125" fmla="*/ f1593 1 253249"/>
              <a:gd name="f2126" fmla="*/ f1594 1 306967"/>
              <a:gd name="f2127" fmla="*/ f1595 1 253249"/>
              <a:gd name="f2128" fmla="*/ f1596 1 306967"/>
              <a:gd name="f2129" fmla="*/ f1597 1 306967"/>
              <a:gd name="f2130" fmla="*/ f1598 1 253249"/>
              <a:gd name="f2131" fmla="*/ f1599 1 306967"/>
              <a:gd name="f2132" fmla="*/ f1600 1 253249"/>
              <a:gd name="f2133" fmla="*/ f1601 1 306967"/>
              <a:gd name="f2134" fmla="*/ f1602 1 253249"/>
              <a:gd name="f2135" fmla="*/ f1603 1 306967"/>
              <a:gd name="f2136" fmla="*/ f1604 1 306967"/>
              <a:gd name="f2137" fmla="*/ f1605 1 253249"/>
              <a:gd name="f2138" fmla="*/ f1606 1 306967"/>
              <a:gd name="f2139" fmla="*/ f1607 1 253249"/>
              <a:gd name="f2140" fmla="*/ f1608 1 306967"/>
              <a:gd name="f2141" fmla="*/ f1609 1 306967"/>
              <a:gd name="f2142" fmla="*/ f1610 1 253249"/>
              <a:gd name="f2143" fmla="*/ f1611 1 306967"/>
              <a:gd name="f2144" fmla="*/ f1612 1 253249"/>
              <a:gd name="f2145" fmla="*/ f1613 1 306967"/>
              <a:gd name="f2146" fmla="*/ f1614 1 306967"/>
              <a:gd name="f2147" fmla="*/ f1615 1 253249"/>
              <a:gd name="f2148" fmla="*/ f1616 1 306967"/>
              <a:gd name="f2149" fmla="*/ f1617 1 253249"/>
              <a:gd name="f2150" fmla="*/ f1618 1 306967"/>
              <a:gd name="f2151" fmla="*/ f1619 1 253249"/>
              <a:gd name="f2152" fmla="*/ f1620 1 306967"/>
              <a:gd name="f2153" fmla="*/ f1621 1 253249"/>
              <a:gd name="f2154" fmla="*/ f1622 1 306967"/>
              <a:gd name="f2155" fmla="*/ f1623 1 306967"/>
              <a:gd name="f2156" fmla="*/ f1624 1 253249"/>
              <a:gd name="f2157" fmla="*/ f1625 1 306967"/>
              <a:gd name="f2158" fmla="*/ f1626 1 253249"/>
              <a:gd name="f2159" fmla="*/ f1627 1 306967"/>
              <a:gd name="f2160" fmla="*/ f1628 1 253249"/>
              <a:gd name="f2161" fmla="*/ f1629 1 306967"/>
              <a:gd name="f2162" fmla="*/ f1630 1 253249"/>
              <a:gd name="f2163" fmla="*/ f1631 1 306967"/>
              <a:gd name="f2164" fmla="*/ f1632 1 253249"/>
              <a:gd name="f2165" fmla="*/ f1633 1 306967"/>
              <a:gd name="f2166" fmla="*/ f1634 1 253249"/>
              <a:gd name="f2167" fmla="*/ f1635 1 306967"/>
              <a:gd name="f2168" fmla="*/ f1636 1 253249"/>
              <a:gd name="f2169" fmla="*/ f1637 1 306967"/>
              <a:gd name="f2170" fmla="*/ f1638 1 306967"/>
              <a:gd name="f2171" fmla="*/ f1639 1 253249"/>
              <a:gd name="f2172" fmla="*/ f1640 1 306967"/>
              <a:gd name="f2173" fmla="*/ f1641 1 253249"/>
              <a:gd name="f2174" fmla="*/ f1642 1 306967"/>
              <a:gd name="f2175" fmla="*/ f1643 1 253249"/>
              <a:gd name="f2176" fmla="*/ f1644 1 306967"/>
              <a:gd name="f2177" fmla="*/ f1645 1 306967"/>
              <a:gd name="f2178" fmla="*/ f1646 1 253249"/>
              <a:gd name="f2179" fmla="*/ f1647 1 306967"/>
              <a:gd name="f2180" fmla="*/ f1648 1 253249"/>
              <a:gd name="f2181" fmla="*/ f1649 1 306967"/>
              <a:gd name="f2182" fmla="*/ f1650 1 253249"/>
              <a:gd name="f2183" fmla="*/ f1651 1 306967"/>
              <a:gd name="f2184" fmla="*/ f1652 1 253249"/>
              <a:gd name="f2185" fmla="*/ f1653 1 306967"/>
              <a:gd name="f2186" fmla="*/ f1654 1 253249"/>
              <a:gd name="f2187" fmla="*/ f1655 1 306967"/>
              <a:gd name="f2188" fmla="*/ f1656 1 253249"/>
              <a:gd name="f2189" fmla="*/ f1657 1 306967"/>
              <a:gd name="f2190" fmla="*/ f1658 1 253249"/>
              <a:gd name="f2191" fmla="*/ f1659 1 306967"/>
              <a:gd name="f2192" fmla="*/ f1660 1 306967"/>
              <a:gd name="f2193" fmla="*/ f1661 1 253249"/>
              <a:gd name="f2194" fmla="*/ f1662 1 306967"/>
              <a:gd name="f2195" fmla="*/ f1663 1 253249"/>
              <a:gd name="f2196" fmla="*/ f1664 1 306967"/>
              <a:gd name="f2197" fmla="*/ f1665 1 253249"/>
              <a:gd name="f2198" fmla="*/ f1666 1 306967"/>
              <a:gd name="f2199" fmla="*/ f1667 1 253249"/>
              <a:gd name="f2200" fmla="*/ f1668 1 306967"/>
              <a:gd name="f2201" fmla="*/ f1669 1 306967"/>
              <a:gd name="f2202" fmla="*/ f1670 1 253249"/>
              <a:gd name="f2203" fmla="*/ f1671 1 306967"/>
              <a:gd name="f2204" fmla="*/ f1672 1 253249"/>
              <a:gd name="f2205" fmla="*/ f1673 1 306967"/>
              <a:gd name="f2206" fmla="*/ f1674 1 253249"/>
              <a:gd name="f2207" fmla="*/ f1675 1 306967"/>
              <a:gd name="f2208" fmla="*/ f1676 1 253249"/>
              <a:gd name="f2209" fmla="*/ f1677 1 306967"/>
              <a:gd name="f2210" fmla="*/ f1678 1 253249"/>
              <a:gd name="f2211" fmla="*/ f1679 1 306967"/>
              <a:gd name="f2212" fmla="*/ f1680 1 253249"/>
              <a:gd name="f2213" fmla="*/ f1681 1 306967"/>
              <a:gd name="f2214" fmla="*/ f1682 1 253249"/>
              <a:gd name="f2215" fmla="*/ f1683 1 306967"/>
              <a:gd name="f2216" fmla="*/ f1684 1 253249"/>
              <a:gd name="f2217" fmla="*/ f1685 1 306967"/>
              <a:gd name="f2218" fmla="*/ f1686 1 253249"/>
              <a:gd name="f2219" fmla="*/ f1687 1 306967"/>
              <a:gd name="f2220" fmla="*/ f1688 1 253249"/>
              <a:gd name="f2221" fmla="*/ f1689 1 306967"/>
              <a:gd name="f2222" fmla="*/ f1690 1 253249"/>
              <a:gd name="f2223" fmla="*/ f1691 1 306967"/>
              <a:gd name="f2224" fmla="*/ f1692 1 253249"/>
              <a:gd name="f2225" fmla="*/ f1693 1 306967"/>
              <a:gd name="f2226" fmla="*/ f1694 1 253249"/>
              <a:gd name="f2227" fmla="*/ f1695 1 306967"/>
              <a:gd name="f2228" fmla="*/ f1696 1 253249"/>
              <a:gd name="f2229" fmla="*/ f1697 1 306967"/>
              <a:gd name="f2230" fmla="*/ f1698 1 253249"/>
              <a:gd name="f2231" fmla="*/ f1699 1 306967"/>
              <a:gd name="f2232" fmla="*/ f1700 1 253249"/>
              <a:gd name="f2233" fmla="*/ f1701 1 306967"/>
              <a:gd name="f2234" fmla="*/ f1702 1 253249"/>
              <a:gd name="f2235" fmla="*/ f1703 1 306967"/>
              <a:gd name="f2236" fmla="*/ f1704 1 253249"/>
              <a:gd name="f2237" fmla="*/ f1705 1 306967"/>
              <a:gd name="f2238" fmla="*/ f1706 1 253249"/>
              <a:gd name="f2239" fmla="*/ f1707 1 306967"/>
              <a:gd name="f2240" fmla="*/ f1708 1 253249"/>
              <a:gd name="f2241" fmla="*/ f1709 1 306967"/>
              <a:gd name="f2242" fmla="*/ f1710 1 253249"/>
              <a:gd name="f2243" fmla="*/ f1711 1 306967"/>
              <a:gd name="f2244" fmla="*/ f1712 1 253249"/>
              <a:gd name="f2245" fmla="*/ f1713 1 306967"/>
              <a:gd name="f2246" fmla="*/ f1714 1 253249"/>
              <a:gd name="f2247" fmla="*/ f1715 1 306967"/>
              <a:gd name="f2248" fmla="*/ f1716 1 253249"/>
              <a:gd name="f2249" fmla="*/ f1717 1 306967"/>
              <a:gd name="f2250" fmla="*/ f1718 1 253249"/>
              <a:gd name="f2251" fmla="*/ f1719 1 306967"/>
              <a:gd name="f2252" fmla="*/ f1720 1 253249"/>
              <a:gd name="f2253" fmla="*/ f1721 1 306967"/>
              <a:gd name="f2254" fmla="*/ f1722 1 253249"/>
              <a:gd name="f2255" fmla="*/ f1723 1 306967"/>
              <a:gd name="f2256" fmla="*/ f1724 1 306967"/>
              <a:gd name="f2257" fmla="*/ f1725 1 306967"/>
              <a:gd name="f2258" fmla="*/ f1726 1 253249"/>
              <a:gd name="f2259" fmla="*/ f1727 1 306967"/>
              <a:gd name="f2260" fmla="*/ f1728 1 253249"/>
              <a:gd name="f2261" fmla="*/ f1729 1 306967"/>
              <a:gd name="f2262" fmla="*/ f1730 1 253249"/>
              <a:gd name="f2263" fmla="*/ f1731 1 306967"/>
              <a:gd name="f2264" fmla="*/ f1732 1 253249"/>
              <a:gd name="f2265" fmla="*/ f1733 1 306967"/>
              <a:gd name="f2266" fmla="*/ f1734 1 253249"/>
              <a:gd name="f2267" fmla="*/ f1735 1 306967"/>
              <a:gd name="f2268" fmla="*/ f1736 1 253249"/>
              <a:gd name="f2269" fmla="*/ f1737 1 253249"/>
              <a:gd name="f2270" fmla="*/ f1738 1 306967"/>
              <a:gd name="f2271" fmla="*/ f1739 1 253249"/>
              <a:gd name="f2272" fmla="*/ f1740 1 306967"/>
              <a:gd name="f2273" fmla="*/ f1741 1 253249"/>
              <a:gd name="f2274" fmla="*/ f1742 1 306967"/>
              <a:gd name="f2275" fmla="*/ f1743 1 253249"/>
              <a:gd name="f2276" fmla="*/ f1744 1 253249"/>
              <a:gd name="f2277" fmla="*/ f1745 1 306967"/>
              <a:gd name="f2278" fmla="*/ f1746 1 253249"/>
              <a:gd name="f2279" fmla="*/ f1747 1 253249"/>
              <a:gd name="f2280" fmla="*/ f1748 1 253249"/>
              <a:gd name="f2281" fmla="*/ f1749 1 306967"/>
              <a:gd name="f2282" fmla="*/ f1750 1 253249"/>
              <a:gd name="f2283" fmla="*/ f1751 1 306967"/>
              <a:gd name="f2284" fmla="*/ f1752 1 253249"/>
              <a:gd name="f2285" fmla="*/ f1753 1 306967"/>
              <a:gd name="f2286" fmla="*/ f1754 1 253249"/>
              <a:gd name="f2287" fmla="*/ f1755 1 306967"/>
              <a:gd name="f2288" fmla="*/ f1756 1 306967"/>
              <a:gd name="f2289" fmla="*/ f1757 1 253249"/>
              <a:gd name="f2290" fmla="*/ f1758 1 306967"/>
              <a:gd name="f2291" fmla="*/ f1759 1 253249"/>
              <a:gd name="f2292" fmla="*/ f1760 1 306967"/>
              <a:gd name="f2293" fmla="*/ f1761 1 253249"/>
              <a:gd name="f2294" fmla="*/ f1762 1 306967"/>
              <a:gd name="f2295" fmla="*/ f1763 1 253249"/>
              <a:gd name="f2296" fmla="*/ f1764 1 306967"/>
              <a:gd name="f2297" fmla="*/ f1765 1 253249"/>
              <a:gd name="f2298" fmla="*/ f1766 1 253249"/>
              <a:gd name="f2299" fmla="*/ f1767 1 306967"/>
              <a:gd name="f2300" fmla="*/ f1768 1 253249"/>
              <a:gd name="f2301" fmla="*/ f1769 1 306967"/>
              <a:gd name="f2302" fmla="*/ f1770 1 253249"/>
              <a:gd name="f2303" fmla="*/ f1771 1 306967"/>
              <a:gd name="f2304" fmla="*/ f1772 1 253249"/>
              <a:gd name="f2305" fmla="*/ f1773 1 306967"/>
              <a:gd name="f2306" fmla="*/ f1774 1 253249"/>
              <a:gd name="f2307" fmla="*/ f1775 1 306967"/>
              <a:gd name="f2308" fmla="*/ f1776 1 253249"/>
              <a:gd name="f2309" fmla="*/ f1777 1 306967"/>
              <a:gd name="f2310" fmla="*/ f1778 1 253249"/>
              <a:gd name="f2311" fmla="*/ f1779 1 306967"/>
              <a:gd name="f2312" fmla="*/ f1780 1 253249"/>
              <a:gd name="f2313" fmla="*/ f1781 1 306967"/>
              <a:gd name="f2314" fmla="*/ f1782 1 253249"/>
              <a:gd name="f2315" fmla="*/ f1783 1 306967"/>
              <a:gd name="f2316" fmla="*/ f1784 1 253249"/>
              <a:gd name="f2317" fmla="*/ f1785 1 253249"/>
              <a:gd name="f2318" fmla="*/ f1786 1 306967"/>
              <a:gd name="f2319" fmla="*/ f1787 1 253249"/>
              <a:gd name="f2320" fmla="*/ f1788 1 253249"/>
              <a:gd name="f2321" fmla="*/ f1789 1 306967"/>
              <a:gd name="f2322" fmla="*/ f1790 1 253249"/>
              <a:gd name="f2323" fmla="*/ f1791 1 306967"/>
              <a:gd name="f2324" fmla="*/ f1792 1 253249"/>
              <a:gd name="f2325" fmla="*/ f1793 1 306967"/>
              <a:gd name="f2326" fmla="*/ f1794 1 253249"/>
              <a:gd name="f2327" fmla="*/ f1795 1 306967"/>
              <a:gd name="f2328" fmla="*/ f1796 1 253249"/>
              <a:gd name="f2329" fmla="*/ f1797 1 306967"/>
              <a:gd name="f2330" fmla="*/ f1798 1 253249"/>
              <a:gd name="f2331" fmla="*/ f1799 1 306967"/>
              <a:gd name="f2332" fmla="*/ f1800 1 253249"/>
              <a:gd name="f2333" fmla="*/ f1801 1 306967"/>
              <a:gd name="f2334" fmla="*/ f1802 1 253249"/>
              <a:gd name="f2335" fmla="*/ f1803 1 306967"/>
              <a:gd name="f2336" fmla="*/ f1804 1 253249"/>
              <a:gd name="f2337" fmla="*/ f1805 1 306967"/>
              <a:gd name="f2338" fmla="*/ f1806 1 253249"/>
              <a:gd name="f2339" fmla="*/ f1807 1 306967"/>
              <a:gd name="f2340" fmla="*/ f1808 1 253249"/>
              <a:gd name="f2341" fmla="*/ f1809 1 306967"/>
              <a:gd name="f2342" fmla="*/ f1810 1 306967"/>
              <a:gd name="f2343" fmla="*/ f1811 1 253249"/>
              <a:gd name="f2344" fmla="*/ f1812 1 306967"/>
              <a:gd name="f2345" fmla="*/ f1813 1 253249"/>
              <a:gd name="f2346" fmla="*/ f1814 1 306967"/>
              <a:gd name="f2347" fmla="*/ f1815 1 253249"/>
              <a:gd name="f2348" fmla="*/ f1816 1 306967"/>
              <a:gd name="f2349" fmla="*/ f1817 1 253249"/>
              <a:gd name="f2350" fmla="*/ f1818 1 306967"/>
              <a:gd name="f2351" fmla="*/ f1819 1 253249"/>
              <a:gd name="f2352" fmla="*/ f1820 1 306967"/>
              <a:gd name="f2353" fmla="*/ f1821 1 253249"/>
              <a:gd name="f2354" fmla="*/ f1822 1 306967"/>
              <a:gd name="f2355" fmla="*/ f1823 1 253249"/>
              <a:gd name="f2356" fmla="*/ f1824 1 306967"/>
              <a:gd name="f2357" fmla="*/ f1825 1 253249"/>
              <a:gd name="f2358" fmla="*/ f1826 1 306967"/>
              <a:gd name="f2359" fmla="*/ f1827 1 253249"/>
              <a:gd name="f2360" fmla="*/ f1828 1 253249"/>
              <a:gd name="f2361" fmla="*/ f1829 1 306967"/>
              <a:gd name="f2362" fmla="*/ f1830 1 253249"/>
              <a:gd name="f2363" fmla="*/ f1831 1 306967"/>
              <a:gd name="f2364" fmla="*/ f1832 1 253249"/>
              <a:gd name="f2365" fmla="*/ f1833 1 306967"/>
              <a:gd name="f2366" fmla="*/ f1834 1 253249"/>
              <a:gd name="f2367" fmla="*/ f1835 1 253249"/>
              <a:gd name="f2368" fmla="*/ f1836 1 306967"/>
              <a:gd name="f2369" fmla="*/ f1837 1 253249"/>
              <a:gd name="f2370" fmla="*/ f1838 1 306967"/>
              <a:gd name="f2371" fmla="*/ f1839 1 253249"/>
              <a:gd name="f2372" fmla="*/ f1840 1 306967"/>
              <a:gd name="f2373" fmla="*/ f1841 1 306967"/>
              <a:gd name="f2374" fmla="*/ f1842 1 253249"/>
              <a:gd name="f2375" fmla="*/ f1843 1 306967"/>
              <a:gd name="f2376" fmla="*/ f1844 1 306967"/>
              <a:gd name="f2377" fmla="*/ f1845 1 253249"/>
              <a:gd name="f2378" fmla="*/ f1306 1 f1313"/>
              <a:gd name="f2379" fmla="*/ f1307 1 f1313"/>
              <a:gd name="f2380" fmla="*/ f1306 1 f1314"/>
              <a:gd name="f2381" fmla="*/ f1308 1 f1314"/>
              <a:gd name="f2382" fmla="*/ f1847 1 f1313"/>
              <a:gd name="f2383" fmla="*/ f1848 1 f1314"/>
              <a:gd name="f2384" fmla="*/ f1849 1 f1313"/>
              <a:gd name="f2385" fmla="*/ f1850 1 f1314"/>
              <a:gd name="f2386" fmla="*/ f1851 1 f1313"/>
              <a:gd name="f2387" fmla="*/ f1852 1 f1314"/>
              <a:gd name="f2388" fmla="*/ f1853 1 f1314"/>
              <a:gd name="f2389" fmla="*/ f1854 1 f1313"/>
              <a:gd name="f2390" fmla="*/ f1855 1 f1314"/>
              <a:gd name="f2391" fmla="*/ f1856 1 f1313"/>
              <a:gd name="f2392" fmla="*/ f1857 1 f1314"/>
              <a:gd name="f2393" fmla="*/ f1858 1 f1313"/>
              <a:gd name="f2394" fmla="*/ f1859 1 f1314"/>
              <a:gd name="f2395" fmla="*/ f1860 1 f1314"/>
              <a:gd name="f2396" fmla="*/ f1861 1 f1313"/>
              <a:gd name="f2397" fmla="*/ f1862 1 f1314"/>
              <a:gd name="f2398" fmla="*/ f1863 1 f1313"/>
              <a:gd name="f2399" fmla="*/ f1864 1 f1314"/>
              <a:gd name="f2400" fmla="*/ f1865 1 f1313"/>
              <a:gd name="f2401" fmla="*/ f1866 1 f1314"/>
              <a:gd name="f2402" fmla="*/ f1867 1 f1313"/>
              <a:gd name="f2403" fmla="*/ f1868 1 f1314"/>
              <a:gd name="f2404" fmla="*/ f1869 1 f1313"/>
              <a:gd name="f2405" fmla="*/ f1870 1 f1314"/>
              <a:gd name="f2406" fmla="*/ f1871 1 f1313"/>
              <a:gd name="f2407" fmla="*/ f1872 1 f1314"/>
              <a:gd name="f2408" fmla="*/ f1873 1 f1313"/>
              <a:gd name="f2409" fmla="*/ f1874 1 f1314"/>
              <a:gd name="f2410" fmla="*/ f1875 1 f1313"/>
              <a:gd name="f2411" fmla="*/ f1876 1 f1314"/>
              <a:gd name="f2412" fmla="*/ f1877 1 f1313"/>
              <a:gd name="f2413" fmla="*/ f1878 1 f1314"/>
              <a:gd name="f2414" fmla="*/ f1879 1 f1313"/>
              <a:gd name="f2415" fmla="*/ f1880 1 f1314"/>
              <a:gd name="f2416" fmla="*/ f1881 1 f1313"/>
              <a:gd name="f2417" fmla="*/ f1882 1 f1313"/>
              <a:gd name="f2418" fmla="*/ f1883 1 f1314"/>
              <a:gd name="f2419" fmla="*/ f1884 1 f1313"/>
              <a:gd name="f2420" fmla="*/ f1885 1 f1314"/>
              <a:gd name="f2421" fmla="*/ f1886 1 f1313"/>
              <a:gd name="f2422" fmla="*/ f1887 1 f1314"/>
              <a:gd name="f2423" fmla="*/ f1888 1 f1313"/>
              <a:gd name="f2424" fmla="*/ f1889 1 f1314"/>
              <a:gd name="f2425" fmla="*/ f1890 1 f1313"/>
              <a:gd name="f2426" fmla="*/ f1891 1 f1314"/>
              <a:gd name="f2427" fmla="*/ f1892 1 f1313"/>
              <a:gd name="f2428" fmla="*/ f1893 1 f1314"/>
              <a:gd name="f2429" fmla="*/ f1894 1 f1313"/>
              <a:gd name="f2430" fmla="*/ f1895 1 f1314"/>
              <a:gd name="f2431" fmla="*/ f1896 1 f1313"/>
              <a:gd name="f2432" fmla="*/ f1897 1 f1314"/>
              <a:gd name="f2433" fmla="*/ f1898 1 f1313"/>
              <a:gd name="f2434" fmla="*/ f1899 1 f1314"/>
              <a:gd name="f2435" fmla="*/ f1900 1 f1313"/>
              <a:gd name="f2436" fmla="*/ f1901 1 f1314"/>
              <a:gd name="f2437" fmla="*/ f1902 1 f1313"/>
              <a:gd name="f2438" fmla="*/ f1903 1 f1314"/>
              <a:gd name="f2439" fmla="*/ f1904 1 f1313"/>
              <a:gd name="f2440" fmla="*/ f1905 1 f1314"/>
              <a:gd name="f2441" fmla="*/ f1906 1 f1313"/>
              <a:gd name="f2442" fmla="*/ f1907 1 f1314"/>
              <a:gd name="f2443" fmla="*/ f1908 1 f1313"/>
              <a:gd name="f2444" fmla="*/ f1909 1 f1314"/>
              <a:gd name="f2445" fmla="*/ f1910 1 f1313"/>
              <a:gd name="f2446" fmla="*/ f1911 1 f1314"/>
              <a:gd name="f2447" fmla="*/ f1912 1 f1313"/>
              <a:gd name="f2448" fmla="*/ f1913 1 f1314"/>
              <a:gd name="f2449" fmla="*/ f1914 1 f1313"/>
              <a:gd name="f2450" fmla="*/ f1915 1 f1314"/>
              <a:gd name="f2451" fmla="*/ f1916 1 f1314"/>
              <a:gd name="f2452" fmla="*/ f1917 1 f1313"/>
              <a:gd name="f2453" fmla="*/ f1918 1 f1314"/>
              <a:gd name="f2454" fmla="*/ f1919 1 f1313"/>
              <a:gd name="f2455" fmla="*/ f1920 1 f1314"/>
              <a:gd name="f2456" fmla="*/ f1921 1 f1313"/>
              <a:gd name="f2457" fmla="*/ f1922 1 f1314"/>
              <a:gd name="f2458" fmla="*/ f1923 1 f1313"/>
              <a:gd name="f2459" fmla="*/ f1924 1 f1314"/>
              <a:gd name="f2460" fmla="*/ f1925 1 f1313"/>
              <a:gd name="f2461" fmla="*/ f1926 1 f1314"/>
              <a:gd name="f2462" fmla="*/ f1927 1 f1313"/>
              <a:gd name="f2463" fmla="*/ f1928 1 f1314"/>
              <a:gd name="f2464" fmla="*/ f1929 1 f1313"/>
              <a:gd name="f2465" fmla="*/ f1930 1 f1314"/>
              <a:gd name="f2466" fmla="*/ f1931 1 f1313"/>
              <a:gd name="f2467" fmla="*/ f1932 1 f1314"/>
              <a:gd name="f2468" fmla="*/ f1933 1 f1313"/>
              <a:gd name="f2469" fmla="*/ f1934 1 f1314"/>
              <a:gd name="f2470" fmla="*/ f1935 1 f1313"/>
              <a:gd name="f2471" fmla="*/ f1936 1 f1314"/>
              <a:gd name="f2472" fmla="*/ f1937 1 f1313"/>
              <a:gd name="f2473" fmla="*/ f1938 1 f1314"/>
              <a:gd name="f2474" fmla="*/ f1939 1 f1313"/>
              <a:gd name="f2475" fmla="*/ f1940 1 f1314"/>
              <a:gd name="f2476" fmla="*/ f1941 1 f1313"/>
              <a:gd name="f2477" fmla="*/ f1942 1 f1314"/>
              <a:gd name="f2478" fmla="*/ f1943 1 f1313"/>
              <a:gd name="f2479" fmla="*/ f1944 1 f1314"/>
              <a:gd name="f2480" fmla="*/ f1945 1 f1313"/>
              <a:gd name="f2481" fmla="*/ f1946 1 f1313"/>
              <a:gd name="f2482" fmla="*/ f1947 1 f1314"/>
              <a:gd name="f2483" fmla="*/ f1948 1 f1313"/>
              <a:gd name="f2484" fmla="*/ f1949 1 f1314"/>
              <a:gd name="f2485" fmla="*/ f1950 1 f1313"/>
              <a:gd name="f2486" fmla="*/ f1951 1 f1314"/>
              <a:gd name="f2487" fmla="*/ f1952 1 f1313"/>
              <a:gd name="f2488" fmla="*/ f1953 1 f1314"/>
              <a:gd name="f2489" fmla="*/ f1954 1 f1313"/>
              <a:gd name="f2490" fmla="*/ f1955 1 f1314"/>
              <a:gd name="f2491" fmla="*/ f1956 1 f1313"/>
              <a:gd name="f2492" fmla="*/ f1957 1 f1314"/>
              <a:gd name="f2493" fmla="*/ f1958 1 f1313"/>
              <a:gd name="f2494" fmla="*/ f1959 1 f1314"/>
              <a:gd name="f2495" fmla="*/ f1960 1 f1313"/>
              <a:gd name="f2496" fmla="*/ f1961 1 f1314"/>
              <a:gd name="f2497" fmla="*/ f1962 1 f1313"/>
              <a:gd name="f2498" fmla="*/ f1963 1 f1313"/>
              <a:gd name="f2499" fmla="*/ f1964 1 f1314"/>
              <a:gd name="f2500" fmla="*/ f1965 1 f1313"/>
              <a:gd name="f2501" fmla="*/ f1966 1 f1314"/>
              <a:gd name="f2502" fmla="*/ f1967 1 f1313"/>
              <a:gd name="f2503" fmla="*/ f1968 1 f1314"/>
              <a:gd name="f2504" fmla="*/ f1969 1 f1313"/>
              <a:gd name="f2505" fmla="*/ f1970 1 f1314"/>
              <a:gd name="f2506" fmla="*/ f1971 1 f1313"/>
              <a:gd name="f2507" fmla="*/ f1972 1 f1314"/>
              <a:gd name="f2508" fmla="*/ f1973 1 f1313"/>
              <a:gd name="f2509" fmla="*/ f1974 1 f1314"/>
              <a:gd name="f2510" fmla="*/ f1975 1 f1313"/>
              <a:gd name="f2511" fmla="*/ f1976 1 f1314"/>
              <a:gd name="f2512" fmla="*/ f1977 1 f1313"/>
              <a:gd name="f2513" fmla="*/ f1978 1 f1314"/>
              <a:gd name="f2514" fmla="*/ f1979 1 f1313"/>
              <a:gd name="f2515" fmla="*/ f1980 1 f1314"/>
              <a:gd name="f2516" fmla="*/ f1981 1 f1313"/>
              <a:gd name="f2517" fmla="*/ f1982 1 f1313"/>
              <a:gd name="f2518" fmla="*/ f1983 1 f1314"/>
              <a:gd name="f2519" fmla="*/ f1984 1 f1313"/>
              <a:gd name="f2520" fmla="*/ f1985 1 f1314"/>
              <a:gd name="f2521" fmla="*/ f1986 1 f1313"/>
              <a:gd name="f2522" fmla="*/ f1987 1 f1314"/>
              <a:gd name="f2523" fmla="*/ f1988 1 f1313"/>
              <a:gd name="f2524" fmla="*/ f1989 1 f1314"/>
              <a:gd name="f2525" fmla="*/ f1990 1 f1313"/>
              <a:gd name="f2526" fmla="*/ f1991 1 f1314"/>
              <a:gd name="f2527" fmla="*/ f1992 1 f1314"/>
              <a:gd name="f2528" fmla="*/ f1993 1 f1313"/>
              <a:gd name="f2529" fmla="*/ f1994 1 f1314"/>
              <a:gd name="f2530" fmla="*/ f1995 1 f1313"/>
              <a:gd name="f2531" fmla="*/ f1996 1 f1313"/>
              <a:gd name="f2532" fmla="*/ f1997 1 f1314"/>
              <a:gd name="f2533" fmla="*/ f1998 1 f1313"/>
              <a:gd name="f2534" fmla="*/ f1999 1 f1314"/>
              <a:gd name="f2535" fmla="*/ f2000 1 f1313"/>
              <a:gd name="f2536" fmla="*/ f2001 1 f1314"/>
              <a:gd name="f2537" fmla="*/ f2002 1 f1313"/>
              <a:gd name="f2538" fmla="*/ f2003 1 f1314"/>
              <a:gd name="f2539" fmla="*/ f2004 1 f1313"/>
              <a:gd name="f2540" fmla="*/ f2005 1 f1314"/>
              <a:gd name="f2541" fmla="*/ f2006 1 f1313"/>
              <a:gd name="f2542" fmla="*/ f2007 1 f1314"/>
              <a:gd name="f2543" fmla="*/ f2008 1 f1313"/>
              <a:gd name="f2544" fmla="*/ f2009 1 f1314"/>
              <a:gd name="f2545" fmla="*/ f2010 1 f1313"/>
              <a:gd name="f2546" fmla="*/ f2011 1 f1314"/>
              <a:gd name="f2547" fmla="*/ f2012 1 f1313"/>
              <a:gd name="f2548" fmla="*/ f2013 1 f1314"/>
              <a:gd name="f2549" fmla="*/ f2014 1 f1313"/>
              <a:gd name="f2550" fmla="*/ f2015 1 f1314"/>
              <a:gd name="f2551" fmla="*/ f2016 1 f1313"/>
              <a:gd name="f2552" fmla="*/ f2017 1 f1314"/>
              <a:gd name="f2553" fmla="*/ f2018 1 f1313"/>
              <a:gd name="f2554" fmla="*/ f2019 1 f1314"/>
              <a:gd name="f2555" fmla="*/ f2020 1 f1313"/>
              <a:gd name="f2556" fmla="*/ f2021 1 f1314"/>
              <a:gd name="f2557" fmla="*/ f2022 1 f1313"/>
              <a:gd name="f2558" fmla="*/ f2023 1 f1314"/>
              <a:gd name="f2559" fmla="*/ f2024 1 f1313"/>
              <a:gd name="f2560" fmla="*/ f2025 1 f1314"/>
              <a:gd name="f2561" fmla="*/ f2026 1 f1313"/>
              <a:gd name="f2562" fmla="*/ f2027 1 f1314"/>
              <a:gd name="f2563" fmla="*/ f2028 1 f1313"/>
              <a:gd name="f2564" fmla="*/ f2029 1 f1314"/>
              <a:gd name="f2565" fmla="*/ f2030 1 f1313"/>
              <a:gd name="f2566" fmla="*/ f2031 1 f1314"/>
              <a:gd name="f2567" fmla="*/ f2032 1 f1313"/>
              <a:gd name="f2568" fmla="*/ f2033 1 f1314"/>
              <a:gd name="f2569" fmla="*/ f2034 1 f1313"/>
              <a:gd name="f2570" fmla="*/ f2035 1 f1314"/>
              <a:gd name="f2571" fmla="*/ f2036 1 f1313"/>
              <a:gd name="f2572" fmla="*/ f2037 1 f1314"/>
              <a:gd name="f2573" fmla="*/ f2038 1 f1313"/>
              <a:gd name="f2574" fmla="*/ f2039 1 f1314"/>
              <a:gd name="f2575" fmla="*/ f2040 1 f1313"/>
              <a:gd name="f2576" fmla="*/ f2041 1 f1314"/>
              <a:gd name="f2577" fmla="*/ f2042 1 f1313"/>
              <a:gd name="f2578" fmla="*/ f2043 1 f1314"/>
              <a:gd name="f2579" fmla="*/ f2044 1 f1313"/>
              <a:gd name="f2580" fmla="*/ f2045 1 f1314"/>
              <a:gd name="f2581" fmla="*/ f2046 1 f1313"/>
              <a:gd name="f2582" fmla="*/ f2047 1 f1314"/>
              <a:gd name="f2583" fmla="*/ f2048 1 f1313"/>
              <a:gd name="f2584" fmla="*/ f2049 1 f1314"/>
              <a:gd name="f2585" fmla="*/ f2050 1 f1313"/>
              <a:gd name="f2586" fmla="*/ f2051 1 f1314"/>
              <a:gd name="f2587" fmla="*/ f2052 1 f1313"/>
              <a:gd name="f2588" fmla="*/ f2053 1 f1314"/>
              <a:gd name="f2589" fmla="*/ f2054 1 f1313"/>
              <a:gd name="f2590" fmla="*/ f2055 1 f1314"/>
              <a:gd name="f2591" fmla="*/ f2056 1 f1313"/>
              <a:gd name="f2592" fmla="*/ f2057 1 f1314"/>
              <a:gd name="f2593" fmla="*/ f2058 1 f1313"/>
              <a:gd name="f2594" fmla="*/ f2059 1 f1314"/>
              <a:gd name="f2595" fmla="*/ f2060 1 f1313"/>
              <a:gd name="f2596" fmla="*/ f2061 1 f1314"/>
              <a:gd name="f2597" fmla="*/ f2062 1 f1313"/>
              <a:gd name="f2598" fmla="*/ f2063 1 f1314"/>
              <a:gd name="f2599" fmla="*/ f2064 1 f1313"/>
              <a:gd name="f2600" fmla="*/ f2065 1 f1314"/>
              <a:gd name="f2601" fmla="*/ f2066 1 f1313"/>
              <a:gd name="f2602" fmla="*/ f2067 1 f1314"/>
              <a:gd name="f2603" fmla="*/ f2068 1 f1313"/>
              <a:gd name="f2604" fmla="*/ f2069 1 f1314"/>
              <a:gd name="f2605" fmla="*/ f2070 1 f1313"/>
              <a:gd name="f2606" fmla="*/ f2071 1 f1313"/>
              <a:gd name="f2607" fmla="*/ f2072 1 f1314"/>
              <a:gd name="f2608" fmla="*/ f2073 1 f1313"/>
              <a:gd name="f2609" fmla="*/ f2074 1 f1314"/>
              <a:gd name="f2610" fmla="*/ f2075 1 f1313"/>
              <a:gd name="f2611" fmla="*/ f2076 1 f1314"/>
              <a:gd name="f2612" fmla="*/ f2077 1 f1313"/>
              <a:gd name="f2613" fmla="*/ f2078 1 f1313"/>
              <a:gd name="f2614" fmla="*/ f2079 1 f1314"/>
              <a:gd name="f2615" fmla="*/ f2080 1 f1313"/>
              <a:gd name="f2616" fmla="*/ f2081 1 f1314"/>
              <a:gd name="f2617" fmla="*/ f2082 1 f1313"/>
              <a:gd name="f2618" fmla="*/ f2083 1 f1313"/>
              <a:gd name="f2619" fmla="*/ f2084 1 f1314"/>
              <a:gd name="f2620" fmla="*/ f2085 1 f1314"/>
              <a:gd name="f2621" fmla="*/ f2086 1 f1313"/>
              <a:gd name="f2622" fmla="*/ f2087 1 f1314"/>
              <a:gd name="f2623" fmla="*/ f2088 1 f1313"/>
              <a:gd name="f2624" fmla="*/ f2089 1 f1314"/>
              <a:gd name="f2625" fmla="*/ f2090 1 f1313"/>
              <a:gd name="f2626" fmla="*/ f2091 1 f1314"/>
              <a:gd name="f2627" fmla="*/ f2092 1 f1313"/>
              <a:gd name="f2628" fmla="*/ f2093 1 f1314"/>
              <a:gd name="f2629" fmla="*/ f2094 1 f1313"/>
              <a:gd name="f2630" fmla="*/ f2095 1 f1314"/>
              <a:gd name="f2631" fmla="*/ f2096 1 f1313"/>
              <a:gd name="f2632" fmla="*/ f2097 1 f1314"/>
              <a:gd name="f2633" fmla="*/ f2098 1 f1313"/>
              <a:gd name="f2634" fmla="*/ f2099 1 f1314"/>
              <a:gd name="f2635" fmla="*/ f2100 1 f1313"/>
              <a:gd name="f2636" fmla="*/ f2101 1 f1314"/>
              <a:gd name="f2637" fmla="*/ f2102 1 f1313"/>
              <a:gd name="f2638" fmla="*/ f2103 1 f1314"/>
              <a:gd name="f2639" fmla="*/ f2104 1 f1313"/>
              <a:gd name="f2640" fmla="*/ f2105 1 f1314"/>
              <a:gd name="f2641" fmla="*/ f2106 1 f1313"/>
              <a:gd name="f2642" fmla="*/ f2107 1 f1314"/>
              <a:gd name="f2643" fmla="*/ f2108 1 f1313"/>
              <a:gd name="f2644" fmla="*/ f2109 1 f1314"/>
              <a:gd name="f2645" fmla="*/ f2110 1 f1313"/>
              <a:gd name="f2646" fmla="*/ f2111 1 f1314"/>
              <a:gd name="f2647" fmla="*/ f2112 1 f1313"/>
              <a:gd name="f2648" fmla="*/ f2113 1 f1314"/>
              <a:gd name="f2649" fmla="*/ f2114 1 f1313"/>
              <a:gd name="f2650" fmla="*/ f2115 1 f1314"/>
              <a:gd name="f2651" fmla="*/ f2116 1 f1313"/>
              <a:gd name="f2652" fmla="*/ f2117 1 f1314"/>
              <a:gd name="f2653" fmla="*/ f2118 1 f1313"/>
              <a:gd name="f2654" fmla="*/ f2119 1 f1314"/>
              <a:gd name="f2655" fmla="*/ f2120 1 f1313"/>
              <a:gd name="f2656" fmla="*/ f2121 1 f1314"/>
              <a:gd name="f2657" fmla="*/ f2122 1 f1313"/>
              <a:gd name="f2658" fmla="*/ f2123 1 f1314"/>
              <a:gd name="f2659" fmla="*/ f2124 1 f1313"/>
              <a:gd name="f2660" fmla="*/ f2125 1 f1314"/>
              <a:gd name="f2661" fmla="*/ f2126 1 f1313"/>
              <a:gd name="f2662" fmla="*/ f2127 1 f1314"/>
              <a:gd name="f2663" fmla="*/ f2128 1 f1313"/>
              <a:gd name="f2664" fmla="*/ f2129 1 f1313"/>
              <a:gd name="f2665" fmla="*/ f2130 1 f1314"/>
              <a:gd name="f2666" fmla="*/ f2131 1 f1313"/>
              <a:gd name="f2667" fmla="*/ f2132 1 f1314"/>
              <a:gd name="f2668" fmla="*/ f2133 1 f1313"/>
              <a:gd name="f2669" fmla="*/ f2134 1 f1314"/>
              <a:gd name="f2670" fmla="*/ f2135 1 f1313"/>
              <a:gd name="f2671" fmla="*/ f2136 1 f1313"/>
              <a:gd name="f2672" fmla="*/ f2137 1 f1314"/>
              <a:gd name="f2673" fmla="*/ f2138 1 f1313"/>
              <a:gd name="f2674" fmla="*/ f2139 1 f1314"/>
              <a:gd name="f2675" fmla="*/ f2140 1 f1313"/>
              <a:gd name="f2676" fmla="*/ f2141 1 f1313"/>
              <a:gd name="f2677" fmla="*/ f2142 1 f1314"/>
              <a:gd name="f2678" fmla="*/ f2143 1 f1313"/>
              <a:gd name="f2679" fmla="*/ f2144 1 f1314"/>
              <a:gd name="f2680" fmla="*/ f2145 1 f1313"/>
              <a:gd name="f2681" fmla="*/ f2146 1 f1313"/>
              <a:gd name="f2682" fmla="*/ f2147 1 f1314"/>
              <a:gd name="f2683" fmla="*/ f2148 1 f1313"/>
              <a:gd name="f2684" fmla="*/ f2149 1 f1314"/>
              <a:gd name="f2685" fmla="*/ f2150 1 f1313"/>
              <a:gd name="f2686" fmla="*/ f2151 1 f1314"/>
              <a:gd name="f2687" fmla="*/ f2152 1 f1313"/>
              <a:gd name="f2688" fmla="*/ f2153 1 f1314"/>
              <a:gd name="f2689" fmla="*/ f2154 1 f1313"/>
              <a:gd name="f2690" fmla="*/ f2155 1 f1313"/>
              <a:gd name="f2691" fmla="*/ f2156 1 f1314"/>
              <a:gd name="f2692" fmla="*/ f2157 1 f1313"/>
              <a:gd name="f2693" fmla="*/ f2158 1 f1314"/>
              <a:gd name="f2694" fmla="*/ f2159 1 f1313"/>
              <a:gd name="f2695" fmla="*/ f2160 1 f1314"/>
              <a:gd name="f2696" fmla="*/ f2161 1 f1313"/>
              <a:gd name="f2697" fmla="*/ f2162 1 f1314"/>
              <a:gd name="f2698" fmla="*/ f2163 1 f1313"/>
              <a:gd name="f2699" fmla="*/ f2164 1 f1314"/>
              <a:gd name="f2700" fmla="*/ f2165 1 f1313"/>
              <a:gd name="f2701" fmla="*/ f2166 1 f1314"/>
              <a:gd name="f2702" fmla="*/ f2167 1 f1313"/>
              <a:gd name="f2703" fmla="*/ f2168 1 f1314"/>
              <a:gd name="f2704" fmla="*/ f2169 1 f1313"/>
              <a:gd name="f2705" fmla="*/ f2170 1 f1313"/>
              <a:gd name="f2706" fmla="*/ f2171 1 f1314"/>
              <a:gd name="f2707" fmla="*/ f2172 1 f1313"/>
              <a:gd name="f2708" fmla="*/ f2173 1 f1314"/>
              <a:gd name="f2709" fmla="*/ f2174 1 f1313"/>
              <a:gd name="f2710" fmla="*/ f2175 1 f1314"/>
              <a:gd name="f2711" fmla="*/ f2176 1 f1313"/>
              <a:gd name="f2712" fmla="*/ f2177 1 f1313"/>
              <a:gd name="f2713" fmla="*/ f2178 1 f1314"/>
              <a:gd name="f2714" fmla="*/ f2179 1 f1313"/>
              <a:gd name="f2715" fmla="*/ f2180 1 f1314"/>
              <a:gd name="f2716" fmla="*/ f2181 1 f1313"/>
              <a:gd name="f2717" fmla="*/ f2182 1 f1314"/>
              <a:gd name="f2718" fmla="*/ f2183 1 f1313"/>
              <a:gd name="f2719" fmla="*/ f2184 1 f1314"/>
              <a:gd name="f2720" fmla="*/ f2185 1 f1313"/>
              <a:gd name="f2721" fmla="*/ f2186 1 f1314"/>
              <a:gd name="f2722" fmla="*/ f2187 1 f1313"/>
              <a:gd name="f2723" fmla="*/ f2188 1 f1314"/>
              <a:gd name="f2724" fmla="*/ f2189 1 f1313"/>
              <a:gd name="f2725" fmla="*/ f2190 1 f1314"/>
              <a:gd name="f2726" fmla="*/ f2191 1 f1313"/>
              <a:gd name="f2727" fmla="*/ f2192 1 f1313"/>
              <a:gd name="f2728" fmla="*/ f2193 1 f1314"/>
              <a:gd name="f2729" fmla="*/ f2194 1 f1313"/>
              <a:gd name="f2730" fmla="*/ f2195 1 f1314"/>
              <a:gd name="f2731" fmla="*/ f2196 1 f1313"/>
              <a:gd name="f2732" fmla="*/ f2197 1 f1314"/>
              <a:gd name="f2733" fmla="*/ f2198 1 f1313"/>
              <a:gd name="f2734" fmla="*/ f2199 1 f1314"/>
              <a:gd name="f2735" fmla="*/ f2200 1 f1313"/>
              <a:gd name="f2736" fmla="*/ f2201 1 f1313"/>
              <a:gd name="f2737" fmla="*/ f2202 1 f1314"/>
              <a:gd name="f2738" fmla="*/ f2203 1 f1313"/>
              <a:gd name="f2739" fmla="*/ f2204 1 f1314"/>
              <a:gd name="f2740" fmla="*/ f2205 1 f1313"/>
              <a:gd name="f2741" fmla="*/ f2206 1 f1314"/>
              <a:gd name="f2742" fmla="*/ f2207 1 f1313"/>
              <a:gd name="f2743" fmla="*/ f2208 1 f1314"/>
              <a:gd name="f2744" fmla="*/ f2209 1 f1313"/>
              <a:gd name="f2745" fmla="*/ f2210 1 f1314"/>
              <a:gd name="f2746" fmla="*/ f2211 1 f1313"/>
              <a:gd name="f2747" fmla="*/ f2212 1 f1314"/>
              <a:gd name="f2748" fmla="*/ f2213 1 f1313"/>
              <a:gd name="f2749" fmla="*/ f2214 1 f1314"/>
              <a:gd name="f2750" fmla="*/ f2215 1 f1313"/>
              <a:gd name="f2751" fmla="*/ f2216 1 f1314"/>
              <a:gd name="f2752" fmla="*/ f2217 1 f1313"/>
              <a:gd name="f2753" fmla="*/ f2218 1 f1314"/>
              <a:gd name="f2754" fmla="*/ f2219 1 f1313"/>
              <a:gd name="f2755" fmla="*/ f2220 1 f1314"/>
              <a:gd name="f2756" fmla="*/ f2221 1 f1313"/>
              <a:gd name="f2757" fmla="*/ f2222 1 f1314"/>
              <a:gd name="f2758" fmla="*/ f2223 1 f1313"/>
              <a:gd name="f2759" fmla="*/ f2224 1 f1314"/>
              <a:gd name="f2760" fmla="*/ f2225 1 f1313"/>
              <a:gd name="f2761" fmla="*/ f2226 1 f1314"/>
              <a:gd name="f2762" fmla="*/ f2227 1 f1313"/>
              <a:gd name="f2763" fmla="*/ f2228 1 f1314"/>
              <a:gd name="f2764" fmla="*/ f2229 1 f1313"/>
              <a:gd name="f2765" fmla="*/ f2230 1 f1314"/>
              <a:gd name="f2766" fmla="*/ f2231 1 f1313"/>
              <a:gd name="f2767" fmla="*/ f2232 1 f1314"/>
              <a:gd name="f2768" fmla="*/ f2233 1 f1313"/>
              <a:gd name="f2769" fmla="*/ f2234 1 f1314"/>
              <a:gd name="f2770" fmla="*/ f2235 1 f1313"/>
              <a:gd name="f2771" fmla="*/ f2236 1 f1314"/>
              <a:gd name="f2772" fmla="*/ f2237 1 f1313"/>
              <a:gd name="f2773" fmla="*/ f2238 1 f1314"/>
              <a:gd name="f2774" fmla="*/ f2239 1 f1313"/>
              <a:gd name="f2775" fmla="*/ f2240 1 f1314"/>
              <a:gd name="f2776" fmla="*/ f2241 1 f1313"/>
              <a:gd name="f2777" fmla="*/ f2242 1 f1314"/>
              <a:gd name="f2778" fmla="*/ f2243 1 f1313"/>
              <a:gd name="f2779" fmla="*/ f2244 1 f1314"/>
              <a:gd name="f2780" fmla="*/ f2245 1 f1313"/>
              <a:gd name="f2781" fmla="*/ f2246 1 f1314"/>
              <a:gd name="f2782" fmla="*/ f2247 1 f1313"/>
              <a:gd name="f2783" fmla="*/ f2248 1 f1314"/>
              <a:gd name="f2784" fmla="*/ f2249 1 f1313"/>
              <a:gd name="f2785" fmla="*/ f2250 1 f1314"/>
              <a:gd name="f2786" fmla="*/ f2251 1 f1313"/>
              <a:gd name="f2787" fmla="*/ f2252 1 f1314"/>
              <a:gd name="f2788" fmla="*/ f2253 1 f1313"/>
              <a:gd name="f2789" fmla="*/ f2254 1 f1314"/>
              <a:gd name="f2790" fmla="*/ f2255 1 f1313"/>
              <a:gd name="f2791" fmla="*/ f2256 1 f1313"/>
              <a:gd name="f2792" fmla="*/ f2257 1 f1313"/>
              <a:gd name="f2793" fmla="*/ f2258 1 f1314"/>
              <a:gd name="f2794" fmla="*/ f2259 1 f1313"/>
              <a:gd name="f2795" fmla="*/ f2260 1 f1314"/>
              <a:gd name="f2796" fmla="*/ f2261 1 f1313"/>
              <a:gd name="f2797" fmla="*/ f2262 1 f1314"/>
              <a:gd name="f2798" fmla="*/ f2263 1 f1313"/>
              <a:gd name="f2799" fmla="*/ f2264 1 f1314"/>
              <a:gd name="f2800" fmla="*/ f2265 1 f1313"/>
              <a:gd name="f2801" fmla="*/ f2266 1 f1314"/>
              <a:gd name="f2802" fmla="*/ f2267 1 f1313"/>
              <a:gd name="f2803" fmla="*/ f2268 1 f1314"/>
              <a:gd name="f2804" fmla="*/ f2269 1 f1314"/>
              <a:gd name="f2805" fmla="*/ f2270 1 f1313"/>
              <a:gd name="f2806" fmla="*/ f2271 1 f1314"/>
              <a:gd name="f2807" fmla="*/ f2272 1 f1313"/>
              <a:gd name="f2808" fmla="*/ f2273 1 f1314"/>
              <a:gd name="f2809" fmla="*/ f2274 1 f1313"/>
              <a:gd name="f2810" fmla="*/ f2275 1 f1314"/>
              <a:gd name="f2811" fmla="*/ f2276 1 f1314"/>
              <a:gd name="f2812" fmla="*/ f2277 1 f1313"/>
              <a:gd name="f2813" fmla="*/ f2278 1 f1314"/>
              <a:gd name="f2814" fmla="*/ f2279 1 f1314"/>
              <a:gd name="f2815" fmla="*/ f2280 1 f1314"/>
              <a:gd name="f2816" fmla="*/ f2281 1 f1313"/>
              <a:gd name="f2817" fmla="*/ f2282 1 f1314"/>
              <a:gd name="f2818" fmla="*/ f2283 1 f1313"/>
              <a:gd name="f2819" fmla="*/ f2284 1 f1314"/>
              <a:gd name="f2820" fmla="*/ f2285 1 f1313"/>
              <a:gd name="f2821" fmla="*/ f2286 1 f1314"/>
              <a:gd name="f2822" fmla="*/ f2287 1 f1313"/>
              <a:gd name="f2823" fmla="*/ f2288 1 f1313"/>
              <a:gd name="f2824" fmla="*/ f2289 1 f1314"/>
              <a:gd name="f2825" fmla="*/ f2290 1 f1313"/>
              <a:gd name="f2826" fmla="*/ f2291 1 f1314"/>
              <a:gd name="f2827" fmla="*/ f2292 1 f1313"/>
              <a:gd name="f2828" fmla="*/ f2293 1 f1314"/>
              <a:gd name="f2829" fmla="*/ f2294 1 f1313"/>
              <a:gd name="f2830" fmla="*/ f2295 1 f1314"/>
              <a:gd name="f2831" fmla="*/ f2296 1 f1313"/>
              <a:gd name="f2832" fmla="*/ f2297 1 f1314"/>
              <a:gd name="f2833" fmla="*/ f2298 1 f1314"/>
              <a:gd name="f2834" fmla="*/ f2299 1 f1313"/>
              <a:gd name="f2835" fmla="*/ f2300 1 f1314"/>
              <a:gd name="f2836" fmla="*/ f2301 1 f1313"/>
              <a:gd name="f2837" fmla="*/ f2302 1 f1314"/>
              <a:gd name="f2838" fmla="*/ f2303 1 f1313"/>
              <a:gd name="f2839" fmla="*/ f2304 1 f1314"/>
              <a:gd name="f2840" fmla="*/ f2305 1 f1313"/>
              <a:gd name="f2841" fmla="*/ f2306 1 f1314"/>
              <a:gd name="f2842" fmla="*/ f2307 1 f1313"/>
              <a:gd name="f2843" fmla="*/ f2308 1 f1314"/>
              <a:gd name="f2844" fmla="*/ f2309 1 f1313"/>
              <a:gd name="f2845" fmla="*/ f2310 1 f1314"/>
              <a:gd name="f2846" fmla="*/ f2311 1 f1313"/>
              <a:gd name="f2847" fmla="*/ f2312 1 f1314"/>
              <a:gd name="f2848" fmla="*/ f2313 1 f1313"/>
              <a:gd name="f2849" fmla="*/ f2314 1 f1314"/>
              <a:gd name="f2850" fmla="*/ f2315 1 f1313"/>
              <a:gd name="f2851" fmla="*/ f2316 1 f1314"/>
              <a:gd name="f2852" fmla="*/ f2317 1 f1314"/>
              <a:gd name="f2853" fmla="*/ f2318 1 f1313"/>
              <a:gd name="f2854" fmla="*/ f2319 1 f1314"/>
              <a:gd name="f2855" fmla="*/ f2320 1 f1314"/>
              <a:gd name="f2856" fmla="*/ f2321 1 f1313"/>
              <a:gd name="f2857" fmla="*/ f2322 1 f1314"/>
              <a:gd name="f2858" fmla="*/ f2323 1 f1313"/>
              <a:gd name="f2859" fmla="*/ f2324 1 f1314"/>
              <a:gd name="f2860" fmla="*/ f2325 1 f1313"/>
              <a:gd name="f2861" fmla="*/ f2326 1 f1314"/>
              <a:gd name="f2862" fmla="*/ f2327 1 f1313"/>
              <a:gd name="f2863" fmla="*/ f2328 1 f1314"/>
              <a:gd name="f2864" fmla="*/ f2329 1 f1313"/>
              <a:gd name="f2865" fmla="*/ f2330 1 f1314"/>
              <a:gd name="f2866" fmla="*/ f2331 1 f1313"/>
              <a:gd name="f2867" fmla="*/ f2332 1 f1314"/>
              <a:gd name="f2868" fmla="*/ f2333 1 f1313"/>
              <a:gd name="f2869" fmla="*/ f2334 1 f1314"/>
              <a:gd name="f2870" fmla="*/ f2335 1 f1313"/>
              <a:gd name="f2871" fmla="*/ f2336 1 f1314"/>
              <a:gd name="f2872" fmla="*/ f2337 1 f1313"/>
              <a:gd name="f2873" fmla="*/ f2338 1 f1314"/>
              <a:gd name="f2874" fmla="*/ f2339 1 f1313"/>
              <a:gd name="f2875" fmla="*/ f2340 1 f1314"/>
              <a:gd name="f2876" fmla="*/ f2341 1 f1313"/>
              <a:gd name="f2877" fmla="*/ f2342 1 f1313"/>
              <a:gd name="f2878" fmla="*/ f2343 1 f1314"/>
              <a:gd name="f2879" fmla="*/ f2344 1 f1313"/>
              <a:gd name="f2880" fmla="*/ f2345 1 f1314"/>
              <a:gd name="f2881" fmla="*/ f2346 1 f1313"/>
              <a:gd name="f2882" fmla="*/ f2347 1 f1314"/>
              <a:gd name="f2883" fmla="*/ f2348 1 f1313"/>
              <a:gd name="f2884" fmla="*/ f2349 1 f1314"/>
              <a:gd name="f2885" fmla="*/ f2350 1 f1313"/>
              <a:gd name="f2886" fmla="*/ f2351 1 f1314"/>
              <a:gd name="f2887" fmla="*/ f2352 1 f1313"/>
              <a:gd name="f2888" fmla="*/ f2353 1 f1314"/>
              <a:gd name="f2889" fmla="*/ f2354 1 f1313"/>
              <a:gd name="f2890" fmla="*/ f2355 1 f1314"/>
              <a:gd name="f2891" fmla="*/ f2356 1 f1313"/>
              <a:gd name="f2892" fmla="*/ f2357 1 f1314"/>
              <a:gd name="f2893" fmla="*/ f2358 1 f1313"/>
              <a:gd name="f2894" fmla="*/ f2359 1 f1314"/>
              <a:gd name="f2895" fmla="*/ f2360 1 f1314"/>
              <a:gd name="f2896" fmla="*/ f2361 1 f1313"/>
              <a:gd name="f2897" fmla="*/ f2362 1 f1314"/>
              <a:gd name="f2898" fmla="*/ f2363 1 f1313"/>
              <a:gd name="f2899" fmla="*/ f2364 1 f1314"/>
              <a:gd name="f2900" fmla="*/ f2365 1 f1313"/>
              <a:gd name="f2901" fmla="*/ f2366 1 f1314"/>
              <a:gd name="f2902" fmla="*/ f2367 1 f1314"/>
              <a:gd name="f2903" fmla="*/ f2368 1 f1313"/>
              <a:gd name="f2904" fmla="*/ f2369 1 f1314"/>
              <a:gd name="f2905" fmla="*/ f2370 1 f1313"/>
              <a:gd name="f2906" fmla="*/ f2371 1 f1314"/>
              <a:gd name="f2907" fmla="*/ f2372 1 f1313"/>
              <a:gd name="f2908" fmla="*/ f2373 1 f1313"/>
              <a:gd name="f2909" fmla="*/ f2374 1 f1314"/>
              <a:gd name="f2910" fmla="*/ f2375 1 f1313"/>
              <a:gd name="f2911" fmla="*/ f2376 1 f1313"/>
              <a:gd name="f2912" fmla="*/ f2377 1 f1314"/>
              <a:gd name="f2913" fmla="*/ f2378 f1304 1"/>
              <a:gd name="f2914" fmla="*/ f2379 f1304 1"/>
              <a:gd name="f2915" fmla="*/ f2381 f1305 1"/>
              <a:gd name="f2916" fmla="*/ f2380 f1305 1"/>
              <a:gd name="f2917" fmla="*/ f2382 f1304 1"/>
              <a:gd name="f2918" fmla="*/ f2383 f1305 1"/>
              <a:gd name="f2919" fmla="*/ f2384 f1304 1"/>
              <a:gd name="f2920" fmla="*/ f2385 f1305 1"/>
              <a:gd name="f2921" fmla="*/ f2386 f1304 1"/>
              <a:gd name="f2922" fmla="*/ f2387 f1305 1"/>
              <a:gd name="f2923" fmla="*/ f2388 f1305 1"/>
              <a:gd name="f2924" fmla="*/ f2389 f1304 1"/>
              <a:gd name="f2925" fmla="*/ f2390 f1305 1"/>
              <a:gd name="f2926" fmla="*/ f2391 f1304 1"/>
              <a:gd name="f2927" fmla="*/ f2392 f1305 1"/>
              <a:gd name="f2928" fmla="*/ f2393 f1304 1"/>
              <a:gd name="f2929" fmla="*/ f2394 f1305 1"/>
              <a:gd name="f2930" fmla="*/ f2395 f1305 1"/>
              <a:gd name="f2931" fmla="*/ f2396 f1304 1"/>
              <a:gd name="f2932" fmla="*/ f2397 f1305 1"/>
              <a:gd name="f2933" fmla="*/ f2398 f1304 1"/>
              <a:gd name="f2934" fmla="*/ f2399 f1305 1"/>
              <a:gd name="f2935" fmla="*/ f2400 f1304 1"/>
              <a:gd name="f2936" fmla="*/ f2401 f1305 1"/>
              <a:gd name="f2937" fmla="*/ f2402 f1304 1"/>
              <a:gd name="f2938" fmla="*/ f2403 f1305 1"/>
              <a:gd name="f2939" fmla="*/ f2404 f1304 1"/>
              <a:gd name="f2940" fmla="*/ f2405 f1305 1"/>
              <a:gd name="f2941" fmla="*/ f2406 f1304 1"/>
              <a:gd name="f2942" fmla="*/ f2407 f1305 1"/>
              <a:gd name="f2943" fmla="*/ f2408 f1304 1"/>
              <a:gd name="f2944" fmla="*/ f2409 f1305 1"/>
              <a:gd name="f2945" fmla="*/ f2410 f1304 1"/>
              <a:gd name="f2946" fmla="*/ f2411 f1305 1"/>
              <a:gd name="f2947" fmla="*/ f2412 f1304 1"/>
              <a:gd name="f2948" fmla="*/ f2413 f1305 1"/>
              <a:gd name="f2949" fmla="*/ f2414 f1304 1"/>
              <a:gd name="f2950" fmla="*/ f2415 f1305 1"/>
              <a:gd name="f2951" fmla="*/ f2416 f1304 1"/>
              <a:gd name="f2952" fmla="*/ f2417 f1304 1"/>
              <a:gd name="f2953" fmla="*/ f2418 f1305 1"/>
              <a:gd name="f2954" fmla="*/ f2419 f1304 1"/>
              <a:gd name="f2955" fmla="*/ f2420 f1305 1"/>
              <a:gd name="f2956" fmla="*/ f2421 f1304 1"/>
              <a:gd name="f2957" fmla="*/ f2422 f1305 1"/>
              <a:gd name="f2958" fmla="*/ f2423 f1304 1"/>
              <a:gd name="f2959" fmla="*/ f2424 f1305 1"/>
              <a:gd name="f2960" fmla="*/ f2425 f1304 1"/>
              <a:gd name="f2961" fmla="*/ f2426 f1305 1"/>
              <a:gd name="f2962" fmla="*/ f2427 f1304 1"/>
              <a:gd name="f2963" fmla="*/ f2428 f1305 1"/>
              <a:gd name="f2964" fmla="*/ f2429 f1304 1"/>
              <a:gd name="f2965" fmla="*/ f2430 f1305 1"/>
              <a:gd name="f2966" fmla="*/ f2431 f1304 1"/>
              <a:gd name="f2967" fmla="*/ f2432 f1305 1"/>
              <a:gd name="f2968" fmla="*/ f2433 f1304 1"/>
              <a:gd name="f2969" fmla="*/ f2434 f1305 1"/>
              <a:gd name="f2970" fmla="*/ f2435 f1304 1"/>
              <a:gd name="f2971" fmla="*/ f2436 f1305 1"/>
              <a:gd name="f2972" fmla="*/ f2437 f1304 1"/>
              <a:gd name="f2973" fmla="*/ f2438 f1305 1"/>
              <a:gd name="f2974" fmla="*/ f2439 f1304 1"/>
              <a:gd name="f2975" fmla="*/ f2440 f1305 1"/>
              <a:gd name="f2976" fmla="*/ f2441 f1304 1"/>
              <a:gd name="f2977" fmla="*/ f2442 f1305 1"/>
              <a:gd name="f2978" fmla="*/ f2443 f1304 1"/>
              <a:gd name="f2979" fmla="*/ f2444 f1305 1"/>
              <a:gd name="f2980" fmla="*/ f2445 f1304 1"/>
              <a:gd name="f2981" fmla="*/ f2446 f1305 1"/>
              <a:gd name="f2982" fmla="*/ f2447 f1304 1"/>
              <a:gd name="f2983" fmla="*/ f2448 f1305 1"/>
              <a:gd name="f2984" fmla="*/ f2449 f1304 1"/>
              <a:gd name="f2985" fmla="*/ f2450 f1305 1"/>
              <a:gd name="f2986" fmla="*/ f2451 f1305 1"/>
              <a:gd name="f2987" fmla="*/ f2452 f1304 1"/>
              <a:gd name="f2988" fmla="*/ f2453 f1305 1"/>
              <a:gd name="f2989" fmla="*/ f2454 f1304 1"/>
              <a:gd name="f2990" fmla="*/ f2455 f1305 1"/>
              <a:gd name="f2991" fmla="*/ f2456 f1304 1"/>
              <a:gd name="f2992" fmla="*/ f2457 f1305 1"/>
              <a:gd name="f2993" fmla="*/ f2458 f1304 1"/>
              <a:gd name="f2994" fmla="*/ f2459 f1305 1"/>
              <a:gd name="f2995" fmla="*/ f2460 f1304 1"/>
              <a:gd name="f2996" fmla="*/ f2461 f1305 1"/>
              <a:gd name="f2997" fmla="*/ f2462 f1304 1"/>
              <a:gd name="f2998" fmla="*/ f2463 f1305 1"/>
              <a:gd name="f2999" fmla="*/ f2464 f1304 1"/>
              <a:gd name="f3000" fmla="*/ f2465 f1305 1"/>
              <a:gd name="f3001" fmla="*/ f2466 f1304 1"/>
              <a:gd name="f3002" fmla="*/ f2467 f1305 1"/>
              <a:gd name="f3003" fmla="*/ f2468 f1304 1"/>
              <a:gd name="f3004" fmla="*/ f2469 f1305 1"/>
              <a:gd name="f3005" fmla="*/ f2470 f1304 1"/>
              <a:gd name="f3006" fmla="*/ f2471 f1305 1"/>
              <a:gd name="f3007" fmla="*/ f2472 f1304 1"/>
              <a:gd name="f3008" fmla="*/ f2473 f1305 1"/>
              <a:gd name="f3009" fmla="*/ f2474 f1304 1"/>
              <a:gd name="f3010" fmla="*/ f2475 f1305 1"/>
              <a:gd name="f3011" fmla="*/ f2476 f1304 1"/>
              <a:gd name="f3012" fmla="*/ f2477 f1305 1"/>
              <a:gd name="f3013" fmla="*/ f2478 f1304 1"/>
              <a:gd name="f3014" fmla="*/ f2479 f1305 1"/>
              <a:gd name="f3015" fmla="*/ f2480 f1304 1"/>
              <a:gd name="f3016" fmla="*/ f2481 f1304 1"/>
              <a:gd name="f3017" fmla="*/ f2482 f1305 1"/>
              <a:gd name="f3018" fmla="*/ f2483 f1304 1"/>
              <a:gd name="f3019" fmla="*/ f2484 f1305 1"/>
              <a:gd name="f3020" fmla="*/ f2485 f1304 1"/>
              <a:gd name="f3021" fmla="*/ f2486 f1305 1"/>
              <a:gd name="f3022" fmla="*/ f2487 f1304 1"/>
              <a:gd name="f3023" fmla="*/ f2488 f1305 1"/>
              <a:gd name="f3024" fmla="*/ f2489 f1304 1"/>
              <a:gd name="f3025" fmla="*/ f2490 f1305 1"/>
              <a:gd name="f3026" fmla="*/ f2491 f1304 1"/>
              <a:gd name="f3027" fmla="*/ f2492 f1305 1"/>
              <a:gd name="f3028" fmla="*/ f2493 f1304 1"/>
              <a:gd name="f3029" fmla="*/ f2494 f1305 1"/>
              <a:gd name="f3030" fmla="*/ f2495 f1304 1"/>
              <a:gd name="f3031" fmla="*/ f2496 f1305 1"/>
              <a:gd name="f3032" fmla="*/ f2497 f1304 1"/>
              <a:gd name="f3033" fmla="*/ f2498 f1304 1"/>
              <a:gd name="f3034" fmla="*/ f2499 f1305 1"/>
              <a:gd name="f3035" fmla="*/ f2500 f1304 1"/>
              <a:gd name="f3036" fmla="*/ f2501 f1305 1"/>
              <a:gd name="f3037" fmla="*/ f2502 f1304 1"/>
              <a:gd name="f3038" fmla="*/ f2503 f1305 1"/>
              <a:gd name="f3039" fmla="*/ f2504 f1304 1"/>
              <a:gd name="f3040" fmla="*/ f2505 f1305 1"/>
              <a:gd name="f3041" fmla="*/ f2506 f1304 1"/>
              <a:gd name="f3042" fmla="*/ f2507 f1305 1"/>
              <a:gd name="f3043" fmla="*/ f2508 f1304 1"/>
              <a:gd name="f3044" fmla="*/ f2509 f1305 1"/>
              <a:gd name="f3045" fmla="*/ f2510 f1304 1"/>
              <a:gd name="f3046" fmla="*/ f2511 f1305 1"/>
              <a:gd name="f3047" fmla="*/ f2512 f1304 1"/>
              <a:gd name="f3048" fmla="*/ f2513 f1305 1"/>
              <a:gd name="f3049" fmla="*/ f2514 f1304 1"/>
              <a:gd name="f3050" fmla="*/ f2515 f1305 1"/>
              <a:gd name="f3051" fmla="*/ f2516 f1304 1"/>
              <a:gd name="f3052" fmla="*/ f2517 f1304 1"/>
              <a:gd name="f3053" fmla="*/ f2518 f1305 1"/>
              <a:gd name="f3054" fmla="*/ f2519 f1304 1"/>
              <a:gd name="f3055" fmla="*/ f2520 f1305 1"/>
              <a:gd name="f3056" fmla="*/ f2521 f1304 1"/>
              <a:gd name="f3057" fmla="*/ f2522 f1305 1"/>
              <a:gd name="f3058" fmla="*/ f2523 f1304 1"/>
              <a:gd name="f3059" fmla="*/ f2524 f1305 1"/>
              <a:gd name="f3060" fmla="*/ f2525 f1304 1"/>
              <a:gd name="f3061" fmla="*/ f2526 f1305 1"/>
              <a:gd name="f3062" fmla="*/ f2527 f1305 1"/>
              <a:gd name="f3063" fmla="*/ f2528 f1304 1"/>
              <a:gd name="f3064" fmla="*/ f2529 f1305 1"/>
              <a:gd name="f3065" fmla="*/ f2530 f1304 1"/>
              <a:gd name="f3066" fmla="*/ f2531 f1304 1"/>
              <a:gd name="f3067" fmla="*/ f2532 f1305 1"/>
              <a:gd name="f3068" fmla="*/ f2533 f1304 1"/>
              <a:gd name="f3069" fmla="*/ f2534 f1305 1"/>
              <a:gd name="f3070" fmla="*/ f2535 f1304 1"/>
              <a:gd name="f3071" fmla="*/ f2536 f1305 1"/>
              <a:gd name="f3072" fmla="*/ f2537 f1304 1"/>
              <a:gd name="f3073" fmla="*/ f2538 f1305 1"/>
              <a:gd name="f3074" fmla="*/ f2539 f1304 1"/>
              <a:gd name="f3075" fmla="*/ f2540 f1305 1"/>
              <a:gd name="f3076" fmla="*/ f2541 f1304 1"/>
              <a:gd name="f3077" fmla="*/ f2542 f1305 1"/>
              <a:gd name="f3078" fmla="*/ f2543 f1304 1"/>
              <a:gd name="f3079" fmla="*/ f2544 f1305 1"/>
              <a:gd name="f3080" fmla="*/ f2545 f1304 1"/>
              <a:gd name="f3081" fmla="*/ f2546 f1305 1"/>
              <a:gd name="f3082" fmla="*/ f2547 f1304 1"/>
              <a:gd name="f3083" fmla="*/ f2548 f1305 1"/>
              <a:gd name="f3084" fmla="*/ f2549 f1304 1"/>
              <a:gd name="f3085" fmla="*/ f2550 f1305 1"/>
              <a:gd name="f3086" fmla="*/ f2551 f1304 1"/>
              <a:gd name="f3087" fmla="*/ f2552 f1305 1"/>
              <a:gd name="f3088" fmla="*/ f2553 f1304 1"/>
              <a:gd name="f3089" fmla="*/ f2554 f1305 1"/>
              <a:gd name="f3090" fmla="*/ f2555 f1304 1"/>
              <a:gd name="f3091" fmla="*/ f2556 f1305 1"/>
              <a:gd name="f3092" fmla="*/ f2557 f1304 1"/>
              <a:gd name="f3093" fmla="*/ f2558 f1305 1"/>
              <a:gd name="f3094" fmla="*/ f2559 f1304 1"/>
              <a:gd name="f3095" fmla="*/ f2560 f1305 1"/>
              <a:gd name="f3096" fmla="*/ f2561 f1304 1"/>
              <a:gd name="f3097" fmla="*/ f2562 f1305 1"/>
              <a:gd name="f3098" fmla="*/ f2563 f1304 1"/>
              <a:gd name="f3099" fmla="*/ f2564 f1305 1"/>
              <a:gd name="f3100" fmla="*/ f2565 f1304 1"/>
              <a:gd name="f3101" fmla="*/ f2566 f1305 1"/>
              <a:gd name="f3102" fmla="*/ f2567 f1304 1"/>
              <a:gd name="f3103" fmla="*/ f2568 f1305 1"/>
              <a:gd name="f3104" fmla="*/ f2569 f1304 1"/>
              <a:gd name="f3105" fmla="*/ f2570 f1305 1"/>
              <a:gd name="f3106" fmla="*/ f2571 f1304 1"/>
              <a:gd name="f3107" fmla="*/ f2572 f1305 1"/>
              <a:gd name="f3108" fmla="*/ f2573 f1304 1"/>
              <a:gd name="f3109" fmla="*/ f2574 f1305 1"/>
              <a:gd name="f3110" fmla="*/ f2575 f1304 1"/>
              <a:gd name="f3111" fmla="*/ f2576 f1305 1"/>
              <a:gd name="f3112" fmla="*/ f2577 f1304 1"/>
              <a:gd name="f3113" fmla="*/ f2578 f1305 1"/>
              <a:gd name="f3114" fmla="*/ f2579 f1304 1"/>
              <a:gd name="f3115" fmla="*/ f2580 f1305 1"/>
              <a:gd name="f3116" fmla="*/ f2581 f1304 1"/>
              <a:gd name="f3117" fmla="*/ f2582 f1305 1"/>
              <a:gd name="f3118" fmla="*/ f2583 f1304 1"/>
              <a:gd name="f3119" fmla="*/ f2584 f1305 1"/>
              <a:gd name="f3120" fmla="*/ f2585 f1304 1"/>
              <a:gd name="f3121" fmla="*/ f2586 f1305 1"/>
              <a:gd name="f3122" fmla="*/ f2587 f1304 1"/>
              <a:gd name="f3123" fmla="*/ f2588 f1305 1"/>
              <a:gd name="f3124" fmla="*/ f2589 f1304 1"/>
              <a:gd name="f3125" fmla="*/ f2590 f1305 1"/>
              <a:gd name="f3126" fmla="*/ f2591 f1304 1"/>
              <a:gd name="f3127" fmla="*/ f2592 f1305 1"/>
              <a:gd name="f3128" fmla="*/ f2593 f1304 1"/>
              <a:gd name="f3129" fmla="*/ f2594 f1305 1"/>
              <a:gd name="f3130" fmla="*/ f2595 f1304 1"/>
              <a:gd name="f3131" fmla="*/ f2596 f1305 1"/>
              <a:gd name="f3132" fmla="*/ f2597 f1304 1"/>
              <a:gd name="f3133" fmla="*/ f2598 f1305 1"/>
              <a:gd name="f3134" fmla="*/ f2599 f1304 1"/>
              <a:gd name="f3135" fmla="*/ f2600 f1305 1"/>
              <a:gd name="f3136" fmla="*/ f2601 f1304 1"/>
              <a:gd name="f3137" fmla="*/ f2602 f1305 1"/>
              <a:gd name="f3138" fmla="*/ f2603 f1304 1"/>
              <a:gd name="f3139" fmla="*/ f2604 f1305 1"/>
              <a:gd name="f3140" fmla="*/ f2605 f1304 1"/>
              <a:gd name="f3141" fmla="*/ f2606 f1304 1"/>
              <a:gd name="f3142" fmla="*/ f2607 f1305 1"/>
              <a:gd name="f3143" fmla="*/ f2608 f1304 1"/>
              <a:gd name="f3144" fmla="*/ f2609 f1305 1"/>
              <a:gd name="f3145" fmla="*/ f2610 f1304 1"/>
              <a:gd name="f3146" fmla="*/ f2611 f1305 1"/>
              <a:gd name="f3147" fmla="*/ f2612 f1304 1"/>
              <a:gd name="f3148" fmla="*/ f2613 f1304 1"/>
              <a:gd name="f3149" fmla="*/ f2614 f1305 1"/>
              <a:gd name="f3150" fmla="*/ f2615 f1304 1"/>
              <a:gd name="f3151" fmla="*/ f2616 f1305 1"/>
              <a:gd name="f3152" fmla="*/ f2617 f1304 1"/>
              <a:gd name="f3153" fmla="*/ f2618 f1304 1"/>
              <a:gd name="f3154" fmla="*/ f2619 f1305 1"/>
              <a:gd name="f3155" fmla="*/ f2620 f1305 1"/>
              <a:gd name="f3156" fmla="*/ f2621 f1304 1"/>
              <a:gd name="f3157" fmla="*/ f2622 f1305 1"/>
              <a:gd name="f3158" fmla="*/ f2623 f1304 1"/>
              <a:gd name="f3159" fmla="*/ f2624 f1305 1"/>
              <a:gd name="f3160" fmla="*/ f2625 f1304 1"/>
              <a:gd name="f3161" fmla="*/ f2626 f1305 1"/>
              <a:gd name="f3162" fmla="*/ f2627 f1304 1"/>
              <a:gd name="f3163" fmla="*/ f2628 f1305 1"/>
              <a:gd name="f3164" fmla="*/ f2629 f1304 1"/>
              <a:gd name="f3165" fmla="*/ f2630 f1305 1"/>
              <a:gd name="f3166" fmla="*/ f2631 f1304 1"/>
              <a:gd name="f3167" fmla="*/ f2632 f1305 1"/>
              <a:gd name="f3168" fmla="*/ f2633 f1304 1"/>
              <a:gd name="f3169" fmla="*/ f2634 f1305 1"/>
              <a:gd name="f3170" fmla="*/ f2635 f1304 1"/>
              <a:gd name="f3171" fmla="*/ f2636 f1305 1"/>
              <a:gd name="f3172" fmla="*/ f2637 f1304 1"/>
              <a:gd name="f3173" fmla="*/ f2638 f1305 1"/>
              <a:gd name="f3174" fmla="*/ f2639 f1304 1"/>
              <a:gd name="f3175" fmla="*/ f2640 f1305 1"/>
              <a:gd name="f3176" fmla="*/ f2641 f1304 1"/>
              <a:gd name="f3177" fmla="*/ f2642 f1305 1"/>
              <a:gd name="f3178" fmla="*/ f2643 f1304 1"/>
              <a:gd name="f3179" fmla="*/ f2644 f1305 1"/>
              <a:gd name="f3180" fmla="*/ f2645 f1304 1"/>
              <a:gd name="f3181" fmla="*/ f2646 f1305 1"/>
              <a:gd name="f3182" fmla="*/ f2647 f1304 1"/>
              <a:gd name="f3183" fmla="*/ f2648 f1305 1"/>
              <a:gd name="f3184" fmla="*/ f2649 f1304 1"/>
              <a:gd name="f3185" fmla="*/ f2650 f1305 1"/>
              <a:gd name="f3186" fmla="*/ f2651 f1304 1"/>
              <a:gd name="f3187" fmla="*/ f2652 f1305 1"/>
              <a:gd name="f3188" fmla="*/ f2653 f1304 1"/>
              <a:gd name="f3189" fmla="*/ f2654 f1305 1"/>
              <a:gd name="f3190" fmla="*/ f2655 f1304 1"/>
              <a:gd name="f3191" fmla="*/ f2656 f1305 1"/>
              <a:gd name="f3192" fmla="*/ f2657 f1304 1"/>
              <a:gd name="f3193" fmla="*/ f2658 f1305 1"/>
              <a:gd name="f3194" fmla="*/ f2659 f1304 1"/>
              <a:gd name="f3195" fmla="*/ f2660 f1305 1"/>
              <a:gd name="f3196" fmla="*/ f2661 f1304 1"/>
              <a:gd name="f3197" fmla="*/ f2662 f1305 1"/>
              <a:gd name="f3198" fmla="*/ f2663 f1304 1"/>
              <a:gd name="f3199" fmla="*/ f2664 f1304 1"/>
              <a:gd name="f3200" fmla="*/ f2665 f1305 1"/>
              <a:gd name="f3201" fmla="*/ f2666 f1304 1"/>
              <a:gd name="f3202" fmla="*/ f2667 f1305 1"/>
              <a:gd name="f3203" fmla="*/ f2668 f1304 1"/>
              <a:gd name="f3204" fmla="*/ f2669 f1305 1"/>
              <a:gd name="f3205" fmla="*/ f2670 f1304 1"/>
              <a:gd name="f3206" fmla="*/ f2671 f1304 1"/>
              <a:gd name="f3207" fmla="*/ f2672 f1305 1"/>
              <a:gd name="f3208" fmla="*/ f2673 f1304 1"/>
              <a:gd name="f3209" fmla="*/ f2674 f1305 1"/>
              <a:gd name="f3210" fmla="*/ f2675 f1304 1"/>
              <a:gd name="f3211" fmla="*/ f2676 f1304 1"/>
              <a:gd name="f3212" fmla="*/ f2677 f1305 1"/>
              <a:gd name="f3213" fmla="*/ f2678 f1304 1"/>
              <a:gd name="f3214" fmla="*/ f2679 f1305 1"/>
              <a:gd name="f3215" fmla="*/ f2680 f1304 1"/>
              <a:gd name="f3216" fmla="*/ f2681 f1304 1"/>
              <a:gd name="f3217" fmla="*/ f2682 f1305 1"/>
              <a:gd name="f3218" fmla="*/ f2683 f1304 1"/>
              <a:gd name="f3219" fmla="*/ f2684 f1305 1"/>
              <a:gd name="f3220" fmla="*/ f2685 f1304 1"/>
              <a:gd name="f3221" fmla="*/ f2686 f1305 1"/>
              <a:gd name="f3222" fmla="*/ f2687 f1304 1"/>
              <a:gd name="f3223" fmla="*/ f2688 f1305 1"/>
              <a:gd name="f3224" fmla="*/ f2689 f1304 1"/>
              <a:gd name="f3225" fmla="*/ f2690 f1304 1"/>
              <a:gd name="f3226" fmla="*/ f2691 f1305 1"/>
              <a:gd name="f3227" fmla="*/ f2692 f1304 1"/>
              <a:gd name="f3228" fmla="*/ f2693 f1305 1"/>
              <a:gd name="f3229" fmla="*/ f2694 f1304 1"/>
              <a:gd name="f3230" fmla="*/ f2695 f1305 1"/>
              <a:gd name="f3231" fmla="*/ f2696 f1304 1"/>
              <a:gd name="f3232" fmla="*/ f2697 f1305 1"/>
              <a:gd name="f3233" fmla="*/ f2698 f1304 1"/>
              <a:gd name="f3234" fmla="*/ f2699 f1305 1"/>
              <a:gd name="f3235" fmla="*/ f2700 f1304 1"/>
              <a:gd name="f3236" fmla="*/ f2701 f1305 1"/>
              <a:gd name="f3237" fmla="*/ f2702 f1304 1"/>
              <a:gd name="f3238" fmla="*/ f2703 f1305 1"/>
              <a:gd name="f3239" fmla="*/ f2704 f1304 1"/>
              <a:gd name="f3240" fmla="*/ f2705 f1304 1"/>
              <a:gd name="f3241" fmla="*/ f2706 f1305 1"/>
              <a:gd name="f3242" fmla="*/ f2707 f1304 1"/>
              <a:gd name="f3243" fmla="*/ f2708 f1305 1"/>
              <a:gd name="f3244" fmla="*/ f2709 f1304 1"/>
              <a:gd name="f3245" fmla="*/ f2710 f1305 1"/>
              <a:gd name="f3246" fmla="*/ f2711 f1304 1"/>
              <a:gd name="f3247" fmla="*/ f2712 f1304 1"/>
              <a:gd name="f3248" fmla="*/ f2713 f1305 1"/>
              <a:gd name="f3249" fmla="*/ f2714 f1304 1"/>
              <a:gd name="f3250" fmla="*/ f2715 f1305 1"/>
              <a:gd name="f3251" fmla="*/ f2716 f1304 1"/>
              <a:gd name="f3252" fmla="*/ f2717 f1305 1"/>
              <a:gd name="f3253" fmla="*/ f2718 f1304 1"/>
              <a:gd name="f3254" fmla="*/ f2719 f1305 1"/>
              <a:gd name="f3255" fmla="*/ f2720 f1304 1"/>
              <a:gd name="f3256" fmla="*/ f2721 f1305 1"/>
              <a:gd name="f3257" fmla="*/ f2722 f1304 1"/>
              <a:gd name="f3258" fmla="*/ f2723 f1305 1"/>
              <a:gd name="f3259" fmla="*/ f2724 f1304 1"/>
              <a:gd name="f3260" fmla="*/ f2725 f1305 1"/>
              <a:gd name="f3261" fmla="*/ f2726 f1304 1"/>
              <a:gd name="f3262" fmla="*/ f2727 f1304 1"/>
              <a:gd name="f3263" fmla="*/ f2728 f1305 1"/>
              <a:gd name="f3264" fmla="*/ f2729 f1304 1"/>
              <a:gd name="f3265" fmla="*/ f2730 f1305 1"/>
              <a:gd name="f3266" fmla="*/ f2731 f1304 1"/>
              <a:gd name="f3267" fmla="*/ f2732 f1305 1"/>
              <a:gd name="f3268" fmla="*/ f2733 f1304 1"/>
              <a:gd name="f3269" fmla="*/ f2734 f1305 1"/>
              <a:gd name="f3270" fmla="*/ f2735 f1304 1"/>
              <a:gd name="f3271" fmla="*/ f2736 f1304 1"/>
              <a:gd name="f3272" fmla="*/ f2737 f1305 1"/>
              <a:gd name="f3273" fmla="*/ f2738 f1304 1"/>
              <a:gd name="f3274" fmla="*/ f2739 f1305 1"/>
              <a:gd name="f3275" fmla="*/ f2740 f1304 1"/>
              <a:gd name="f3276" fmla="*/ f2741 f1305 1"/>
              <a:gd name="f3277" fmla="*/ f2742 f1304 1"/>
              <a:gd name="f3278" fmla="*/ f2743 f1305 1"/>
              <a:gd name="f3279" fmla="*/ f2744 f1304 1"/>
              <a:gd name="f3280" fmla="*/ f2745 f1305 1"/>
              <a:gd name="f3281" fmla="*/ f2746 f1304 1"/>
              <a:gd name="f3282" fmla="*/ f2747 f1305 1"/>
              <a:gd name="f3283" fmla="*/ f2748 f1304 1"/>
              <a:gd name="f3284" fmla="*/ f2749 f1305 1"/>
              <a:gd name="f3285" fmla="*/ f2750 f1304 1"/>
              <a:gd name="f3286" fmla="*/ f2751 f1305 1"/>
              <a:gd name="f3287" fmla="*/ f2752 f1304 1"/>
              <a:gd name="f3288" fmla="*/ f2753 f1305 1"/>
              <a:gd name="f3289" fmla="*/ f2754 f1304 1"/>
              <a:gd name="f3290" fmla="*/ f2755 f1305 1"/>
              <a:gd name="f3291" fmla="*/ f2756 f1304 1"/>
              <a:gd name="f3292" fmla="*/ f2757 f1305 1"/>
              <a:gd name="f3293" fmla="*/ f2758 f1304 1"/>
              <a:gd name="f3294" fmla="*/ f2759 f1305 1"/>
              <a:gd name="f3295" fmla="*/ f2760 f1304 1"/>
              <a:gd name="f3296" fmla="*/ f2761 f1305 1"/>
              <a:gd name="f3297" fmla="*/ f2762 f1304 1"/>
              <a:gd name="f3298" fmla="*/ f2763 f1305 1"/>
              <a:gd name="f3299" fmla="*/ f2764 f1304 1"/>
              <a:gd name="f3300" fmla="*/ f2765 f1305 1"/>
              <a:gd name="f3301" fmla="*/ f2766 f1304 1"/>
              <a:gd name="f3302" fmla="*/ f2767 f1305 1"/>
              <a:gd name="f3303" fmla="*/ f2768 f1304 1"/>
              <a:gd name="f3304" fmla="*/ f2769 f1305 1"/>
              <a:gd name="f3305" fmla="*/ f2770 f1304 1"/>
              <a:gd name="f3306" fmla="*/ f2771 f1305 1"/>
              <a:gd name="f3307" fmla="*/ f2772 f1304 1"/>
              <a:gd name="f3308" fmla="*/ f2773 f1305 1"/>
              <a:gd name="f3309" fmla="*/ f2774 f1304 1"/>
              <a:gd name="f3310" fmla="*/ f2775 f1305 1"/>
              <a:gd name="f3311" fmla="*/ f2776 f1304 1"/>
              <a:gd name="f3312" fmla="*/ f2777 f1305 1"/>
              <a:gd name="f3313" fmla="*/ f2778 f1304 1"/>
              <a:gd name="f3314" fmla="*/ f2779 f1305 1"/>
              <a:gd name="f3315" fmla="*/ f2780 f1304 1"/>
              <a:gd name="f3316" fmla="*/ f2781 f1305 1"/>
              <a:gd name="f3317" fmla="*/ f2782 f1304 1"/>
              <a:gd name="f3318" fmla="*/ f2783 f1305 1"/>
              <a:gd name="f3319" fmla="*/ f2784 f1304 1"/>
              <a:gd name="f3320" fmla="*/ f2785 f1305 1"/>
              <a:gd name="f3321" fmla="*/ f2786 f1304 1"/>
              <a:gd name="f3322" fmla="*/ f2787 f1305 1"/>
              <a:gd name="f3323" fmla="*/ f2788 f1304 1"/>
              <a:gd name="f3324" fmla="*/ f2789 f1305 1"/>
              <a:gd name="f3325" fmla="*/ f2790 f1304 1"/>
              <a:gd name="f3326" fmla="*/ f2791 f1304 1"/>
              <a:gd name="f3327" fmla="*/ f2792 f1304 1"/>
              <a:gd name="f3328" fmla="*/ f2793 f1305 1"/>
              <a:gd name="f3329" fmla="*/ f2794 f1304 1"/>
              <a:gd name="f3330" fmla="*/ f2795 f1305 1"/>
              <a:gd name="f3331" fmla="*/ f2796 f1304 1"/>
              <a:gd name="f3332" fmla="*/ f2797 f1305 1"/>
              <a:gd name="f3333" fmla="*/ f2798 f1304 1"/>
              <a:gd name="f3334" fmla="*/ f2799 f1305 1"/>
              <a:gd name="f3335" fmla="*/ f2800 f1304 1"/>
              <a:gd name="f3336" fmla="*/ f2801 f1305 1"/>
              <a:gd name="f3337" fmla="*/ f2802 f1304 1"/>
              <a:gd name="f3338" fmla="*/ f2803 f1305 1"/>
              <a:gd name="f3339" fmla="*/ f2804 f1305 1"/>
              <a:gd name="f3340" fmla="*/ f2805 f1304 1"/>
              <a:gd name="f3341" fmla="*/ f2806 f1305 1"/>
              <a:gd name="f3342" fmla="*/ f2807 f1304 1"/>
              <a:gd name="f3343" fmla="*/ f2808 f1305 1"/>
              <a:gd name="f3344" fmla="*/ f2809 f1304 1"/>
              <a:gd name="f3345" fmla="*/ f2810 f1305 1"/>
              <a:gd name="f3346" fmla="*/ f2811 f1305 1"/>
              <a:gd name="f3347" fmla="*/ f2812 f1304 1"/>
              <a:gd name="f3348" fmla="*/ f2813 f1305 1"/>
              <a:gd name="f3349" fmla="*/ f2814 f1305 1"/>
              <a:gd name="f3350" fmla="*/ f2815 f1305 1"/>
              <a:gd name="f3351" fmla="*/ f2816 f1304 1"/>
              <a:gd name="f3352" fmla="*/ f2817 f1305 1"/>
              <a:gd name="f3353" fmla="*/ f2818 f1304 1"/>
              <a:gd name="f3354" fmla="*/ f2819 f1305 1"/>
              <a:gd name="f3355" fmla="*/ f2820 f1304 1"/>
              <a:gd name="f3356" fmla="*/ f2821 f1305 1"/>
              <a:gd name="f3357" fmla="*/ f2822 f1304 1"/>
              <a:gd name="f3358" fmla="*/ f2823 f1304 1"/>
              <a:gd name="f3359" fmla="*/ f2824 f1305 1"/>
              <a:gd name="f3360" fmla="*/ f2825 f1304 1"/>
              <a:gd name="f3361" fmla="*/ f2826 f1305 1"/>
              <a:gd name="f3362" fmla="*/ f2827 f1304 1"/>
              <a:gd name="f3363" fmla="*/ f2828 f1305 1"/>
              <a:gd name="f3364" fmla="*/ f2829 f1304 1"/>
              <a:gd name="f3365" fmla="*/ f2830 f1305 1"/>
              <a:gd name="f3366" fmla="*/ f2831 f1304 1"/>
              <a:gd name="f3367" fmla="*/ f2832 f1305 1"/>
              <a:gd name="f3368" fmla="*/ f2833 f1305 1"/>
              <a:gd name="f3369" fmla="*/ f2834 f1304 1"/>
              <a:gd name="f3370" fmla="*/ f2835 f1305 1"/>
              <a:gd name="f3371" fmla="*/ f2836 f1304 1"/>
              <a:gd name="f3372" fmla="*/ f2837 f1305 1"/>
              <a:gd name="f3373" fmla="*/ f2838 f1304 1"/>
              <a:gd name="f3374" fmla="*/ f2839 f1305 1"/>
              <a:gd name="f3375" fmla="*/ f2840 f1304 1"/>
              <a:gd name="f3376" fmla="*/ f2841 f1305 1"/>
              <a:gd name="f3377" fmla="*/ f2842 f1304 1"/>
              <a:gd name="f3378" fmla="*/ f2843 f1305 1"/>
              <a:gd name="f3379" fmla="*/ f2844 f1304 1"/>
              <a:gd name="f3380" fmla="*/ f2845 f1305 1"/>
              <a:gd name="f3381" fmla="*/ f2846 f1304 1"/>
              <a:gd name="f3382" fmla="*/ f2847 f1305 1"/>
              <a:gd name="f3383" fmla="*/ f2848 f1304 1"/>
              <a:gd name="f3384" fmla="*/ f2849 f1305 1"/>
              <a:gd name="f3385" fmla="*/ f2850 f1304 1"/>
              <a:gd name="f3386" fmla="*/ f2851 f1305 1"/>
              <a:gd name="f3387" fmla="*/ f2852 f1305 1"/>
              <a:gd name="f3388" fmla="*/ f2853 f1304 1"/>
              <a:gd name="f3389" fmla="*/ f2854 f1305 1"/>
              <a:gd name="f3390" fmla="*/ f2855 f1305 1"/>
              <a:gd name="f3391" fmla="*/ f2856 f1304 1"/>
              <a:gd name="f3392" fmla="*/ f2857 f1305 1"/>
              <a:gd name="f3393" fmla="*/ f2858 f1304 1"/>
              <a:gd name="f3394" fmla="*/ f2859 f1305 1"/>
              <a:gd name="f3395" fmla="*/ f2860 f1304 1"/>
              <a:gd name="f3396" fmla="*/ f2861 f1305 1"/>
              <a:gd name="f3397" fmla="*/ f2862 f1304 1"/>
              <a:gd name="f3398" fmla="*/ f2863 f1305 1"/>
              <a:gd name="f3399" fmla="*/ f2864 f1304 1"/>
              <a:gd name="f3400" fmla="*/ f2865 f1305 1"/>
              <a:gd name="f3401" fmla="*/ f2866 f1304 1"/>
              <a:gd name="f3402" fmla="*/ f2867 f1305 1"/>
              <a:gd name="f3403" fmla="*/ f2868 f1304 1"/>
              <a:gd name="f3404" fmla="*/ f2869 f1305 1"/>
              <a:gd name="f3405" fmla="*/ f2870 f1304 1"/>
              <a:gd name="f3406" fmla="*/ f2871 f1305 1"/>
              <a:gd name="f3407" fmla="*/ f2872 f1304 1"/>
              <a:gd name="f3408" fmla="*/ f2873 f1305 1"/>
              <a:gd name="f3409" fmla="*/ f2874 f1304 1"/>
              <a:gd name="f3410" fmla="*/ f2875 f1305 1"/>
              <a:gd name="f3411" fmla="*/ f2876 f1304 1"/>
              <a:gd name="f3412" fmla="*/ f2877 f1304 1"/>
              <a:gd name="f3413" fmla="*/ f2878 f1305 1"/>
              <a:gd name="f3414" fmla="*/ f2879 f1304 1"/>
              <a:gd name="f3415" fmla="*/ f2880 f1305 1"/>
              <a:gd name="f3416" fmla="*/ f2881 f1304 1"/>
              <a:gd name="f3417" fmla="*/ f2882 f1305 1"/>
              <a:gd name="f3418" fmla="*/ f2883 f1304 1"/>
              <a:gd name="f3419" fmla="*/ f2884 f1305 1"/>
              <a:gd name="f3420" fmla="*/ f2885 f1304 1"/>
              <a:gd name="f3421" fmla="*/ f2886 f1305 1"/>
              <a:gd name="f3422" fmla="*/ f2887 f1304 1"/>
              <a:gd name="f3423" fmla="*/ f2888 f1305 1"/>
              <a:gd name="f3424" fmla="*/ f2889 f1304 1"/>
              <a:gd name="f3425" fmla="*/ f2890 f1305 1"/>
              <a:gd name="f3426" fmla="*/ f2891 f1304 1"/>
              <a:gd name="f3427" fmla="*/ f2892 f1305 1"/>
              <a:gd name="f3428" fmla="*/ f2893 f1304 1"/>
              <a:gd name="f3429" fmla="*/ f2894 f1305 1"/>
              <a:gd name="f3430" fmla="*/ f2895 f1305 1"/>
              <a:gd name="f3431" fmla="*/ f2896 f1304 1"/>
              <a:gd name="f3432" fmla="*/ f2897 f1305 1"/>
              <a:gd name="f3433" fmla="*/ f2898 f1304 1"/>
              <a:gd name="f3434" fmla="*/ f2899 f1305 1"/>
              <a:gd name="f3435" fmla="*/ f2900 f1304 1"/>
              <a:gd name="f3436" fmla="*/ f2901 f1305 1"/>
              <a:gd name="f3437" fmla="*/ f2902 f1305 1"/>
              <a:gd name="f3438" fmla="*/ f2903 f1304 1"/>
              <a:gd name="f3439" fmla="*/ f2904 f1305 1"/>
              <a:gd name="f3440" fmla="*/ f2905 f1304 1"/>
              <a:gd name="f3441" fmla="*/ f2906 f1305 1"/>
              <a:gd name="f3442" fmla="*/ f2907 f1304 1"/>
              <a:gd name="f3443" fmla="*/ f2908 f1304 1"/>
              <a:gd name="f3444" fmla="*/ f2909 f1305 1"/>
              <a:gd name="f3445" fmla="*/ f2910 f1304 1"/>
              <a:gd name="f3446" fmla="*/ f2911 f1304 1"/>
              <a:gd name="f3447" fmla="*/ f2912 f1305 1"/>
            </a:gdLst>
            <a:ahLst/>
            <a:cxnLst>
              <a:cxn ang="3cd4">
                <a:pos x="hc" y="t"/>
              </a:cxn>
              <a:cxn ang="0">
                <a:pos x="r" y="vc"/>
              </a:cxn>
              <a:cxn ang="cd4">
                <a:pos x="hc" y="b"/>
              </a:cxn>
              <a:cxn ang="cd2">
                <a:pos x="l" y="vc"/>
              </a:cxn>
              <a:cxn ang="f1846">
                <a:pos x="f2917" y="f2918"/>
              </a:cxn>
              <a:cxn ang="f1846">
                <a:pos x="f2919" y="f2920"/>
              </a:cxn>
              <a:cxn ang="f1846">
                <a:pos x="f2921" y="f2922"/>
              </a:cxn>
              <a:cxn ang="f1846">
                <a:pos x="f2921" y="f2923"/>
              </a:cxn>
              <a:cxn ang="f1846">
                <a:pos x="f2924" y="f2925"/>
              </a:cxn>
              <a:cxn ang="f1846">
                <a:pos x="f2926" y="f2927"/>
              </a:cxn>
              <a:cxn ang="f1846">
                <a:pos x="f2928" y="f2929"/>
              </a:cxn>
              <a:cxn ang="f1846">
                <a:pos x="f2917" y="f2930"/>
              </a:cxn>
              <a:cxn ang="f1846">
                <a:pos x="f2931" y="f2932"/>
              </a:cxn>
              <a:cxn ang="f1846">
                <a:pos x="f2933" y="f2934"/>
              </a:cxn>
              <a:cxn ang="f1846">
                <a:pos x="f2935" y="f2936"/>
              </a:cxn>
              <a:cxn ang="f1846">
                <a:pos x="f2937" y="f2938"/>
              </a:cxn>
              <a:cxn ang="f1846">
                <a:pos x="f2939" y="f2940"/>
              </a:cxn>
              <a:cxn ang="f1846">
                <a:pos x="f2941" y="f2942"/>
              </a:cxn>
              <a:cxn ang="f1846">
                <a:pos x="f2941" y="f2942"/>
              </a:cxn>
              <a:cxn ang="f1846">
                <a:pos x="f2943" y="f2944"/>
              </a:cxn>
              <a:cxn ang="f1846">
                <a:pos x="f2945" y="f2946"/>
              </a:cxn>
              <a:cxn ang="f1846">
                <a:pos x="f2947" y="f2948"/>
              </a:cxn>
              <a:cxn ang="f1846">
                <a:pos x="f2949" y="f2950"/>
              </a:cxn>
              <a:cxn ang="f1846">
                <a:pos x="f2951" y="f2950"/>
              </a:cxn>
              <a:cxn ang="f1846">
                <a:pos x="f2952" y="f2953"/>
              </a:cxn>
              <a:cxn ang="f1846">
                <a:pos x="f2954" y="f2955"/>
              </a:cxn>
              <a:cxn ang="f1846">
                <a:pos x="f2956" y="f2957"/>
              </a:cxn>
              <a:cxn ang="f1846">
                <a:pos x="f2958" y="f2959"/>
              </a:cxn>
              <a:cxn ang="f1846">
                <a:pos x="f2960" y="f2961"/>
              </a:cxn>
              <a:cxn ang="f1846">
                <a:pos x="f2962" y="f2963"/>
              </a:cxn>
              <a:cxn ang="f1846">
                <a:pos x="f2964" y="f2965"/>
              </a:cxn>
              <a:cxn ang="f1846">
                <a:pos x="f2966" y="f2967"/>
              </a:cxn>
              <a:cxn ang="f1846">
                <a:pos x="f2968" y="f2969"/>
              </a:cxn>
              <a:cxn ang="f1846">
                <a:pos x="f2970" y="f2971"/>
              </a:cxn>
              <a:cxn ang="f1846">
                <a:pos x="f2972" y="f2973"/>
              </a:cxn>
              <a:cxn ang="f1846">
                <a:pos x="f2974" y="f2975"/>
              </a:cxn>
              <a:cxn ang="f1846">
                <a:pos x="f2976" y="f2977"/>
              </a:cxn>
              <a:cxn ang="f1846">
                <a:pos x="f2978" y="f2979"/>
              </a:cxn>
              <a:cxn ang="f1846">
                <a:pos x="f2980" y="f2981"/>
              </a:cxn>
              <a:cxn ang="f1846">
                <a:pos x="f2982" y="f2983"/>
              </a:cxn>
              <a:cxn ang="f1846">
                <a:pos x="f2984" y="f2985"/>
              </a:cxn>
              <a:cxn ang="f1846">
                <a:pos x="f2984" y="f2986"/>
              </a:cxn>
              <a:cxn ang="f1846">
                <a:pos x="f2987" y="f2988"/>
              </a:cxn>
              <a:cxn ang="f1846">
                <a:pos x="f2989" y="f2990"/>
              </a:cxn>
              <a:cxn ang="f1846">
                <a:pos x="f2991" y="f2992"/>
              </a:cxn>
              <a:cxn ang="f1846">
                <a:pos x="f2993" y="f2994"/>
              </a:cxn>
              <a:cxn ang="f1846">
                <a:pos x="f2995" y="f2996"/>
              </a:cxn>
              <a:cxn ang="f1846">
                <a:pos x="f2997" y="f2998"/>
              </a:cxn>
              <a:cxn ang="f1846">
                <a:pos x="f2999" y="f3000"/>
              </a:cxn>
              <a:cxn ang="f1846">
                <a:pos x="f3001" y="f3002"/>
              </a:cxn>
              <a:cxn ang="f1846">
                <a:pos x="f3003" y="f3004"/>
              </a:cxn>
              <a:cxn ang="f1846">
                <a:pos x="f3005" y="f3006"/>
              </a:cxn>
              <a:cxn ang="f1846">
                <a:pos x="f3007" y="f3008"/>
              </a:cxn>
              <a:cxn ang="f1846">
                <a:pos x="f3009" y="f3010"/>
              </a:cxn>
              <a:cxn ang="f1846">
                <a:pos x="f3011" y="f3012"/>
              </a:cxn>
              <a:cxn ang="f1846">
                <a:pos x="f3013" y="f3014"/>
              </a:cxn>
              <a:cxn ang="f1846">
                <a:pos x="f3015" y="f3012"/>
              </a:cxn>
              <a:cxn ang="f1846">
                <a:pos x="f3016" y="f3017"/>
              </a:cxn>
              <a:cxn ang="f1846">
                <a:pos x="f3018" y="f3019"/>
              </a:cxn>
              <a:cxn ang="f1846">
                <a:pos x="f3020" y="f3021"/>
              </a:cxn>
              <a:cxn ang="f1846">
                <a:pos x="f3022" y="f3023"/>
              </a:cxn>
              <a:cxn ang="f1846">
                <a:pos x="f3024" y="f3025"/>
              </a:cxn>
              <a:cxn ang="f1846">
                <a:pos x="f3026" y="f3027"/>
              </a:cxn>
              <a:cxn ang="f1846">
                <a:pos x="f3028" y="f3029"/>
              </a:cxn>
              <a:cxn ang="f1846">
                <a:pos x="f3030" y="f3031"/>
              </a:cxn>
              <a:cxn ang="f1846">
                <a:pos x="f3032" y="f3023"/>
              </a:cxn>
              <a:cxn ang="f1846">
                <a:pos x="f3033" y="f3034"/>
              </a:cxn>
              <a:cxn ang="f1846">
                <a:pos x="f3035" y="f3036"/>
              </a:cxn>
              <a:cxn ang="f1846">
                <a:pos x="f3037" y="f3038"/>
              </a:cxn>
              <a:cxn ang="f1846">
                <a:pos x="f3039" y="f3040"/>
              </a:cxn>
              <a:cxn ang="f1846">
                <a:pos x="f3041" y="f3042"/>
              </a:cxn>
              <a:cxn ang="f1846">
                <a:pos x="f3043" y="f3044"/>
              </a:cxn>
              <a:cxn ang="f1846">
                <a:pos x="f3045" y="f3046"/>
              </a:cxn>
              <a:cxn ang="f1846">
                <a:pos x="f3047" y="f3048"/>
              </a:cxn>
              <a:cxn ang="f1846">
                <a:pos x="f3049" y="f3050"/>
              </a:cxn>
              <a:cxn ang="f1846">
                <a:pos x="f3051" y="f3042"/>
              </a:cxn>
              <a:cxn ang="f1846">
                <a:pos x="f3052" y="f3053"/>
              </a:cxn>
              <a:cxn ang="f1846">
                <a:pos x="f3054" y="f3055"/>
              </a:cxn>
              <a:cxn ang="f1846">
                <a:pos x="f3056" y="f3057"/>
              </a:cxn>
              <a:cxn ang="f1846">
                <a:pos x="f3058" y="f3059"/>
              </a:cxn>
              <a:cxn ang="f1846">
                <a:pos x="f3060" y="f3061"/>
              </a:cxn>
              <a:cxn ang="f1846">
                <a:pos x="f3060" y="f3062"/>
              </a:cxn>
              <a:cxn ang="f1846">
                <a:pos x="f3060" y="f3062"/>
              </a:cxn>
              <a:cxn ang="f1846">
                <a:pos x="f3063" y="f3064"/>
              </a:cxn>
              <a:cxn ang="f1846">
                <a:pos x="f3065" y="f2971"/>
              </a:cxn>
              <a:cxn ang="f1846">
                <a:pos x="f3066" y="f3067"/>
              </a:cxn>
              <a:cxn ang="f1846">
                <a:pos x="f3068" y="f3069"/>
              </a:cxn>
              <a:cxn ang="f1846">
                <a:pos x="f3070" y="f3071"/>
              </a:cxn>
              <a:cxn ang="f1846">
                <a:pos x="f3072" y="f3073"/>
              </a:cxn>
              <a:cxn ang="f1846">
                <a:pos x="f3074" y="f3075"/>
              </a:cxn>
              <a:cxn ang="f1846">
                <a:pos x="f3076" y="f3077"/>
              </a:cxn>
              <a:cxn ang="f1846">
                <a:pos x="f3078" y="f3079"/>
              </a:cxn>
              <a:cxn ang="f1846">
                <a:pos x="f3080" y="f3081"/>
              </a:cxn>
              <a:cxn ang="f1846">
                <a:pos x="f3082" y="f3083"/>
              </a:cxn>
              <a:cxn ang="f1846">
                <a:pos x="f3084" y="f3085"/>
              </a:cxn>
              <a:cxn ang="f1846">
                <a:pos x="f3086" y="f3087"/>
              </a:cxn>
              <a:cxn ang="f1846">
                <a:pos x="f3088" y="f3089"/>
              </a:cxn>
              <a:cxn ang="f1846">
                <a:pos x="f3090" y="f3091"/>
              </a:cxn>
              <a:cxn ang="f1846">
                <a:pos x="f3092" y="f3093"/>
              </a:cxn>
              <a:cxn ang="f1846">
                <a:pos x="f3094" y="f3095"/>
              </a:cxn>
              <a:cxn ang="f1846">
                <a:pos x="f3096" y="f3097"/>
              </a:cxn>
              <a:cxn ang="f1846">
                <a:pos x="f3098" y="f3099"/>
              </a:cxn>
              <a:cxn ang="f1846">
                <a:pos x="f3100" y="f3101"/>
              </a:cxn>
              <a:cxn ang="f1846">
                <a:pos x="f3102" y="f3103"/>
              </a:cxn>
              <a:cxn ang="f1846">
                <a:pos x="f3104" y="f3105"/>
              </a:cxn>
              <a:cxn ang="f1846">
                <a:pos x="f3106" y="f3107"/>
              </a:cxn>
              <a:cxn ang="f1846">
                <a:pos x="f3108" y="f3109"/>
              </a:cxn>
              <a:cxn ang="f1846">
                <a:pos x="f3110" y="f3111"/>
              </a:cxn>
              <a:cxn ang="f1846">
                <a:pos x="f3112" y="f3113"/>
              </a:cxn>
              <a:cxn ang="f1846">
                <a:pos x="f3114" y="f3115"/>
              </a:cxn>
              <a:cxn ang="f1846">
                <a:pos x="f3116" y="f3117"/>
              </a:cxn>
              <a:cxn ang="f1846">
                <a:pos x="f3118" y="f3119"/>
              </a:cxn>
              <a:cxn ang="f1846">
                <a:pos x="f3120" y="f3121"/>
              </a:cxn>
              <a:cxn ang="f1846">
                <a:pos x="f3122" y="f3123"/>
              </a:cxn>
              <a:cxn ang="f1846">
                <a:pos x="f3124" y="f3125"/>
              </a:cxn>
              <a:cxn ang="f1846">
                <a:pos x="f3126" y="f3127"/>
              </a:cxn>
              <a:cxn ang="f1846">
                <a:pos x="f3128" y="f3129"/>
              </a:cxn>
              <a:cxn ang="f1846">
                <a:pos x="f3130" y="f3131"/>
              </a:cxn>
              <a:cxn ang="f1846">
                <a:pos x="f3132" y="f3133"/>
              </a:cxn>
              <a:cxn ang="f1846">
                <a:pos x="f3134" y="f3135"/>
              </a:cxn>
              <a:cxn ang="f1846">
                <a:pos x="f3136" y="f3137"/>
              </a:cxn>
              <a:cxn ang="f1846">
                <a:pos x="f3138" y="f3139"/>
              </a:cxn>
              <a:cxn ang="f1846">
                <a:pos x="f3140" y="f3135"/>
              </a:cxn>
              <a:cxn ang="f1846">
                <a:pos x="f3141" y="f3142"/>
              </a:cxn>
              <a:cxn ang="f1846">
                <a:pos x="f3143" y="f3144"/>
              </a:cxn>
              <a:cxn ang="f1846">
                <a:pos x="f3145" y="f3146"/>
              </a:cxn>
              <a:cxn ang="f1846">
                <a:pos x="f3147" y="f3133"/>
              </a:cxn>
              <a:cxn ang="f1846">
                <a:pos x="f3148" y="f3149"/>
              </a:cxn>
              <a:cxn ang="f1846">
                <a:pos x="f3150" y="f3151"/>
              </a:cxn>
              <a:cxn ang="f1846">
                <a:pos x="f3152" y="f3151"/>
              </a:cxn>
              <a:cxn ang="f1846">
                <a:pos x="f3153" y="f3154"/>
              </a:cxn>
              <a:cxn ang="f1846">
                <a:pos x="f3092" y="f3155"/>
              </a:cxn>
              <a:cxn ang="f1846">
                <a:pos x="f3156" y="f3157"/>
              </a:cxn>
              <a:cxn ang="f1846">
                <a:pos x="f3158" y="f3159"/>
              </a:cxn>
              <a:cxn ang="f1846">
                <a:pos x="f3160" y="f3161"/>
              </a:cxn>
              <a:cxn ang="f1846">
                <a:pos x="f3162" y="f3163"/>
              </a:cxn>
              <a:cxn ang="f1846">
                <a:pos x="f3164" y="f3165"/>
              </a:cxn>
              <a:cxn ang="f1846">
                <a:pos x="f2917" y="f2918"/>
              </a:cxn>
              <a:cxn ang="f1846">
                <a:pos x="f3166" y="f3167"/>
              </a:cxn>
              <a:cxn ang="f1846">
                <a:pos x="f3168" y="f3169"/>
              </a:cxn>
              <a:cxn ang="f1846">
                <a:pos x="f3170" y="f3171"/>
              </a:cxn>
              <a:cxn ang="f1846">
                <a:pos x="f3172" y="f3173"/>
              </a:cxn>
              <a:cxn ang="f1846">
                <a:pos x="f3174" y="f3175"/>
              </a:cxn>
              <a:cxn ang="f1846">
                <a:pos x="f3176" y="f3177"/>
              </a:cxn>
              <a:cxn ang="f1846">
                <a:pos x="f3178" y="f3179"/>
              </a:cxn>
              <a:cxn ang="f1846">
                <a:pos x="f3180" y="f3181"/>
              </a:cxn>
              <a:cxn ang="f1846">
                <a:pos x="f3182" y="f3183"/>
              </a:cxn>
              <a:cxn ang="f1846">
                <a:pos x="f3184" y="f3185"/>
              </a:cxn>
              <a:cxn ang="f1846">
                <a:pos x="f3186" y="f3187"/>
              </a:cxn>
              <a:cxn ang="f1846">
                <a:pos x="f3188" y="f3189"/>
              </a:cxn>
              <a:cxn ang="f1846">
                <a:pos x="f3190" y="f3191"/>
              </a:cxn>
              <a:cxn ang="f1846">
                <a:pos x="f3192" y="f3193"/>
              </a:cxn>
              <a:cxn ang="f1846">
                <a:pos x="f3194" y="f3195"/>
              </a:cxn>
              <a:cxn ang="f1846">
                <a:pos x="f3196" y="f3197"/>
              </a:cxn>
              <a:cxn ang="f1846">
                <a:pos x="f3198" y="f3131"/>
              </a:cxn>
              <a:cxn ang="f1846">
                <a:pos x="f3199" y="f3200"/>
              </a:cxn>
              <a:cxn ang="f1846">
                <a:pos x="f3201" y="f3202"/>
              </a:cxn>
              <a:cxn ang="f1846">
                <a:pos x="f3201" y="f3202"/>
              </a:cxn>
              <a:cxn ang="f1846">
                <a:pos x="f3203" y="f3204"/>
              </a:cxn>
              <a:cxn ang="f1846">
                <a:pos x="f3205" y="f2994"/>
              </a:cxn>
              <a:cxn ang="f1846">
                <a:pos x="f3206" y="f3207"/>
              </a:cxn>
              <a:cxn ang="f1846">
                <a:pos x="f3208" y="f3209"/>
              </a:cxn>
              <a:cxn ang="f1846">
                <a:pos x="f3210" y="f2994"/>
              </a:cxn>
              <a:cxn ang="f1846">
                <a:pos x="f3211" y="f3212"/>
              </a:cxn>
              <a:cxn ang="f1846">
                <a:pos x="f3213" y="f3214"/>
              </a:cxn>
              <a:cxn ang="f1846">
                <a:pos x="f3215" y="f3207"/>
              </a:cxn>
              <a:cxn ang="f1846">
                <a:pos x="f3216" y="f3217"/>
              </a:cxn>
              <a:cxn ang="f1846">
                <a:pos x="f3218" y="f3219"/>
              </a:cxn>
              <a:cxn ang="f1846">
                <a:pos x="f3220" y="f3221"/>
              </a:cxn>
              <a:cxn ang="f1846">
                <a:pos x="f3220" y="f3221"/>
              </a:cxn>
              <a:cxn ang="f1846">
                <a:pos x="f3222" y="f3223"/>
              </a:cxn>
              <a:cxn ang="f1846">
                <a:pos x="f3224" y="f3000"/>
              </a:cxn>
              <a:cxn ang="f1846">
                <a:pos x="f3225" y="f3226"/>
              </a:cxn>
              <a:cxn ang="f1846">
                <a:pos x="f3227" y="f3228"/>
              </a:cxn>
              <a:cxn ang="f1846">
                <a:pos x="f3229" y="f3230"/>
              </a:cxn>
              <a:cxn ang="f1846">
                <a:pos x="f3231" y="f3232"/>
              </a:cxn>
              <a:cxn ang="f1846">
                <a:pos x="f3233" y="f3234"/>
              </a:cxn>
              <a:cxn ang="f1846">
                <a:pos x="f3235" y="f3236"/>
              </a:cxn>
              <a:cxn ang="f1846">
                <a:pos x="f3237" y="f3238"/>
              </a:cxn>
              <a:cxn ang="f1846">
                <a:pos x="f3239" y="f3238"/>
              </a:cxn>
              <a:cxn ang="f1846">
                <a:pos x="f3240" y="f3241"/>
              </a:cxn>
              <a:cxn ang="f1846">
                <a:pos x="f3242" y="f3243"/>
              </a:cxn>
              <a:cxn ang="f1846">
                <a:pos x="f3244" y="f3245"/>
              </a:cxn>
              <a:cxn ang="f1846">
                <a:pos x="f3246" y="f3038"/>
              </a:cxn>
              <a:cxn ang="f1846">
                <a:pos x="f3247" y="f3248"/>
              </a:cxn>
              <a:cxn ang="f1846">
                <a:pos x="f3249" y="f3250"/>
              </a:cxn>
              <a:cxn ang="f1846">
                <a:pos x="f3251" y="f3252"/>
              </a:cxn>
              <a:cxn ang="f1846">
                <a:pos x="f3253" y="f3254"/>
              </a:cxn>
              <a:cxn ang="f1846">
                <a:pos x="f3255" y="f3256"/>
              </a:cxn>
              <a:cxn ang="f1846">
                <a:pos x="f3257" y="f3258"/>
              </a:cxn>
              <a:cxn ang="f1846">
                <a:pos x="f3259" y="f3260"/>
              </a:cxn>
              <a:cxn ang="f1846">
                <a:pos x="f3261" y="f3021"/>
              </a:cxn>
              <a:cxn ang="f1846">
                <a:pos x="f3262" y="f3263"/>
              </a:cxn>
              <a:cxn ang="f1846">
                <a:pos x="f3264" y="f3265"/>
              </a:cxn>
              <a:cxn ang="f1846">
                <a:pos x="f3266" y="f3267"/>
              </a:cxn>
              <a:cxn ang="f1846">
                <a:pos x="f3268" y="f3269"/>
              </a:cxn>
              <a:cxn ang="f1846">
                <a:pos x="f3270" y="f3064"/>
              </a:cxn>
              <a:cxn ang="f1846">
                <a:pos x="f3271" y="f3272"/>
              </a:cxn>
              <a:cxn ang="f1846">
                <a:pos x="f3273" y="f3274"/>
              </a:cxn>
              <a:cxn ang="f1846">
                <a:pos x="f3275" y="f3276"/>
              </a:cxn>
              <a:cxn ang="f1846">
                <a:pos x="f3277" y="f3278"/>
              </a:cxn>
              <a:cxn ang="f1846">
                <a:pos x="f3279" y="f3280"/>
              </a:cxn>
              <a:cxn ang="f1846">
                <a:pos x="f3281" y="f3282"/>
              </a:cxn>
              <a:cxn ang="f1846">
                <a:pos x="f3283" y="f3284"/>
              </a:cxn>
              <a:cxn ang="f1846">
                <a:pos x="f3285" y="f3286"/>
              </a:cxn>
              <a:cxn ang="f1846">
                <a:pos x="f3287" y="f3288"/>
              </a:cxn>
              <a:cxn ang="f1846">
                <a:pos x="f3289" y="f3290"/>
              </a:cxn>
              <a:cxn ang="f1846">
                <a:pos x="f3291" y="f3292"/>
              </a:cxn>
              <a:cxn ang="f1846">
                <a:pos x="f3293" y="f3294"/>
              </a:cxn>
              <a:cxn ang="f1846">
                <a:pos x="f3295" y="f3296"/>
              </a:cxn>
              <a:cxn ang="f1846">
                <a:pos x="f3297" y="f3298"/>
              </a:cxn>
              <a:cxn ang="f1846">
                <a:pos x="f3299" y="f3300"/>
              </a:cxn>
              <a:cxn ang="f1846">
                <a:pos x="f3301" y="f3302"/>
              </a:cxn>
              <a:cxn ang="f1846">
                <a:pos x="f3303" y="f3304"/>
              </a:cxn>
              <a:cxn ang="f1846">
                <a:pos x="f3305" y="f3306"/>
              </a:cxn>
              <a:cxn ang="f1846">
                <a:pos x="f3307" y="f3308"/>
              </a:cxn>
              <a:cxn ang="f1846">
                <a:pos x="f3309" y="f3310"/>
              </a:cxn>
              <a:cxn ang="f1846">
                <a:pos x="f3311" y="f3312"/>
              </a:cxn>
              <a:cxn ang="f1846">
                <a:pos x="f3313" y="f3314"/>
              </a:cxn>
              <a:cxn ang="f1846">
                <a:pos x="f3315" y="f3316"/>
              </a:cxn>
              <a:cxn ang="f1846">
                <a:pos x="f3317" y="f3318"/>
              </a:cxn>
              <a:cxn ang="f1846">
                <a:pos x="f3319" y="f3320"/>
              </a:cxn>
              <a:cxn ang="f1846">
                <a:pos x="f3321" y="f3322"/>
              </a:cxn>
              <a:cxn ang="f1846">
                <a:pos x="f3323" y="f3324"/>
              </a:cxn>
              <a:cxn ang="f1846">
                <a:pos x="f3325" y="f3324"/>
              </a:cxn>
              <a:cxn ang="f1846">
                <a:pos x="f3326" y="f3117"/>
              </a:cxn>
              <a:cxn ang="f1846">
                <a:pos x="f3327" y="f3328"/>
              </a:cxn>
              <a:cxn ang="f1846">
                <a:pos x="f3329" y="f3330"/>
              </a:cxn>
              <a:cxn ang="f1846">
                <a:pos x="f3331" y="f3332"/>
              </a:cxn>
              <a:cxn ang="f1846">
                <a:pos x="f3333" y="f3334"/>
              </a:cxn>
              <a:cxn ang="f1846">
                <a:pos x="f3335" y="f3336"/>
              </a:cxn>
              <a:cxn ang="f1846">
                <a:pos x="f3337" y="f3338"/>
              </a:cxn>
              <a:cxn ang="f1846">
                <a:pos x="f3319" y="f3339"/>
              </a:cxn>
              <a:cxn ang="f1846">
                <a:pos x="f3340" y="f3341"/>
              </a:cxn>
              <a:cxn ang="f1846">
                <a:pos x="f3342" y="f3343"/>
              </a:cxn>
              <a:cxn ang="f1846">
                <a:pos x="f3344" y="f3345"/>
              </a:cxn>
              <a:cxn ang="f1846">
                <a:pos x="f2995" y="f3346"/>
              </a:cxn>
              <a:cxn ang="f1846">
                <a:pos x="f3347" y="f3348"/>
              </a:cxn>
              <a:cxn ang="f1846">
                <a:pos x="f3037" y="f3349"/>
              </a:cxn>
              <a:cxn ang="f1846">
                <a:pos x="f3037" y="f3350"/>
              </a:cxn>
              <a:cxn ang="f1846">
                <a:pos x="f3351" y="f3352"/>
              </a:cxn>
              <a:cxn ang="f1846">
                <a:pos x="f3353" y="f3354"/>
              </a:cxn>
              <a:cxn ang="f1846">
                <a:pos x="f3355" y="f3356"/>
              </a:cxn>
              <a:cxn ang="f1846">
                <a:pos x="f3357" y="f3356"/>
              </a:cxn>
              <a:cxn ang="f1846">
                <a:pos x="f3166" y="f3167"/>
              </a:cxn>
              <a:cxn ang="f1846">
                <a:pos x="f3358" y="f3359"/>
              </a:cxn>
              <a:cxn ang="f1846">
                <a:pos x="f3358" y="f3359"/>
              </a:cxn>
              <a:cxn ang="f1846">
                <a:pos x="f3358" y="f3359"/>
              </a:cxn>
              <a:cxn ang="f1846">
                <a:pos x="f3360" y="f3361"/>
              </a:cxn>
              <a:cxn ang="f1846">
                <a:pos x="f3360" y="f3361"/>
              </a:cxn>
              <a:cxn ang="f1846">
                <a:pos x="f3360" y="f3361"/>
              </a:cxn>
              <a:cxn ang="f1846">
                <a:pos x="f3362" y="f3363"/>
              </a:cxn>
              <a:cxn ang="f1846">
                <a:pos x="f3364" y="f3365"/>
              </a:cxn>
              <a:cxn ang="f1846">
                <a:pos x="f3366" y="f3367"/>
              </a:cxn>
              <a:cxn ang="f1846">
                <a:pos x="f2964" y="f3368"/>
              </a:cxn>
              <a:cxn ang="f1846">
                <a:pos x="f3369" y="f3370"/>
              </a:cxn>
              <a:cxn ang="f1846">
                <a:pos x="f3371" y="f3372"/>
              </a:cxn>
              <a:cxn ang="f1846">
                <a:pos x="f3373" y="f3374"/>
              </a:cxn>
              <a:cxn ang="f1846">
                <a:pos x="f3375" y="f3376"/>
              </a:cxn>
              <a:cxn ang="f1846">
                <a:pos x="f3377" y="f3378"/>
              </a:cxn>
              <a:cxn ang="f1846">
                <a:pos x="f3379" y="f3380"/>
              </a:cxn>
              <a:cxn ang="f1846">
                <a:pos x="f3381" y="f3382"/>
              </a:cxn>
              <a:cxn ang="f1846">
                <a:pos x="f3383" y="f3384"/>
              </a:cxn>
              <a:cxn ang="f1846">
                <a:pos x="f3385" y="f3386"/>
              </a:cxn>
              <a:cxn ang="f1846">
                <a:pos x="f3385" y="f3386"/>
              </a:cxn>
              <a:cxn ang="f1846">
                <a:pos x="f3043" y="f3387"/>
              </a:cxn>
              <a:cxn ang="f1846">
                <a:pos x="f3388" y="f3389"/>
              </a:cxn>
              <a:cxn ang="f1846">
                <a:pos x="f3340" y="f3390"/>
              </a:cxn>
              <a:cxn ang="f1846">
                <a:pos x="f3391" y="f3392"/>
              </a:cxn>
              <a:cxn ang="f1846">
                <a:pos x="f3393" y="f3394"/>
              </a:cxn>
              <a:cxn ang="f1846">
                <a:pos x="f3395" y="f3396"/>
              </a:cxn>
              <a:cxn ang="f1846">
                <a:pos x="f3397" y="f3398"/>
              </a:cxn>
              <a:cxn ang="f1846">
                <a:pos x="f3399" y="f3400"/>
              </a:cxn>
              <a:cxn ang="f1846">
                <a:pos x="f3401" y="f3402"/>
              </a:cxn>
              <a:cxn ang="f1846">
                <a:pos x="f3403" y="f3404"/>
              </a:cxn>
              <a:cxn ang="f1846">
                <a:pos x="f3405" y="f3406"/>
              </a:cxn>
              <a:cxn ang="f1846">
                <a:pos x="f3407" y="f3408"/>
              </a:cxn>
              <a:cxn ang="f1846">
                <a:pos x="f3409" y="f3410"/>
              </a:cxn>
              <a:cxn ang="f1846">
                <a:pos x="f3411" y="f3310"/>
              </a:cxn>
              <a:cxn ang="f1846">
                <a:pos x="f3412" y="f3413"/>
              </a:cxn>
              <a:cxn ang="f1846">
                <a:pos x="f3414" y="f3415"/>
              </a:cxn>
              <a:cxn ang="f1846">
                <a:pos x="f3416" y="f3417"/>
              </a:cxn>
              <a:cxn ang="f1846">
                <a:pos x="f3418" y="f3419"/>
              </a:cxn>
              <a:cxn ang="f1846">
                <a:pos x="f3420" y="f3421"/>
              </a:cxn>
              <a:cxn ang="f1846">
                <a:pos x="f3422" y="f3423"/>
              </a:cxn>
              <a:cxn ang="f1846">
                <a:pos x="f3424" y="f3425"/>
              </a:cxn>
              <a:cxn ang="f1846">
                <a:pos x="f3426" y="f3427"/>
              </a:cxn>
              <a:cxn ang="f1846">
                <a:pos x="f3428" y="f3429"/>
              </a:cxn>
              <a:cxn ang="f1846">
                <a:pos x="f2941" y="f3430"/>
              </a:cxn>
              <a:cxn ang="f1846">
                <a:pos x="f3431" y="f3432"/>
              </a:cxn>
              <a:cxn ang="f1846">
                <a:pos x="f3433" y="f3434"/>
              </a:cxn>
              <a:cxn ang="f1846">
                <a:pos x="f3435" y="f3436"/>
              </a:cxn>
              <a:cxn ang="f1846">
                <a:pos x="f3362" y="f3437"/>
              </a:cxn>
              <a:cxn ang="f1846">
                <a:pos x="f3438" y="f3439"/>
              </a:cxn>
              <a:cxn ang="f1846">
                <a:pos x="f3440" y="f3441"/>
              </a:cxn>
              <a:cxn ang="f1846">
                <a:pos x="f3362" y="f3363"/>
              </a:cxn>
              <a:cxn ang="f1846">
                <a:pos x="f3442" y="f3226"/>
              </a:cxn>
              <a:cxn ang="f1846">
                <a:pos x="f3442" y="f3226"/>
              </a:cxn>
              <a:cxn ang="f1846">
                <a:pos x="f3442" y="f3226"/>
              </a:cxn>
              <a:cxn ang="f1846">
                <a:pos x="f3442" y="f3226"/>
              </a:cxn>
              <a:cxn ang="f1846">
                <a:pos x="f3442" y="f3226"/>
              </a:cxn>
              <a:cxn ang="f1846">
                <a:pos x="f3442" y="f3226"/>
              </a:cxn>
              <a:cxn ang="f1846">
                <a:pos x="f3443" y="f3444"/>
              </a:cxn>
              <a:cxn ang="f1846">
                <a:pos x="f3443" y="f3444"/>
              </a:cxn>
              <a:cxn ang="f1846">
                <a:pos x="f3443" y="f3444"/>
              </a:cxn>
              <a:cxn ang="f1846">
                <a:pos x="f3445" y="f3390"/>
              </a:cxn>
              <a:cxn ang="f1846">
                <a:pos x="f3446" y="f3447"/>
              </a:cxn>
              <a:cxn ang="f1846">
                <a:pos x="f3445" y="f3390"/>
              </a:cxn>
            </a:cxnLst>
            <a:rect l="f2913" t="f2916" r="f2914" b="f2915"/>
            <a:pathLst>
              <a:path w="306967" h="253249">
                <a:moveTo>
                  <a:pt x="f8" y="f9"/>
                </a:moveTo>
                <a:cubicBezTo>
                  <a:pt x="f10" y="f9"/>
                  <a:pt x="f11" y="f12"/>
                  <a:pt x="f13" y="f14"/>
                </a:cubicBezTo>
                <a:cubicBezTo>
                  <a:pt x="f15" y="f16"/>
                  <a:pt x="f17" y="f18"/>
                  <a:pt x="f19" y="f20"/>
                </a:cubicBezTo>
                <a:cubicBezTo>
                  <a:pt x="f19" y="f20"/>
                  <a:pt x="f19" y="f21"/>
                  <a:pt x="f19" y="f21"/>
                </a:cubicBezTo>
                <a:cubicBezTo>
                  <a:pt x="f22" y="f23"/>
                  <a:pt x="f24" y="f25"/>
                  <a:pt x="f26" y="f27"/>
                </a:cubicBezTo>
                <a:cubicBezTo>
                  <a:pt x="f28" y="f29"/>
                  <a:pt x="f30" y="f31"/>
                  <a:pt x="f32" y="f33"/>
                </a:cubicBezTo>
                <a:cubicBezTo>
                  <a:pt x="f34" y="f35"/>
                  <a:pt x="f36" y="f37"/>
                  <a:pt x="f38" y="f39"/>
                </a:cubicBezTo>
                <a:cubicBezTo>
                  <a:pt x="f40" y="f41"/>
                  <a:pt x="f42" y="f43"/>
                  <a:pt x="f8" y="f44"/>
                </a:cubicBezTo>
                <a:cubicBezTo>
                  <a:pt x="f45" y="f46"/>
                  <a:pt x="f47" y="f48"/>
                  <a:pt x="f49" y="f50"/>
                </a:cubicBezTo>
                <a:cubicBezTo>
                  <a:pt x="f51" y="f52"/>
                  <a:pt x="f53" y="f54"/>
                  <a:pt x="f55" y="f56"/>
                </a:cubicBezTo>
                <a:cubicBezTo>
                  <a:pt x="f55" y="f57"/>
                  <a:pt x="f58" y="f59"/>
                  <a:pt x="f60" y="f61"/>
                </a:cubicBezTo>
                <a:lnTo>
                  <a:pt x="f62" y="f63"/>
                </a:lnTo>
                <a:cubicBezTo>
                  <a:pt x="f64" y="f65"/>
                  <a:pt x="f66" y="f67"/>
                  <a:pt x="f68" y="f69"/>
                </a:cubicBezTo>
                <a:cubicBezTo>
                  <a:pt x="f70" y="f71"/>
                  <a:pt x="f70" y="f72"/>
                  <a:pt x="f73" y="f74"/>
                </a:cubicBezTo>
                <a:lnTo>
                  <a:pt x="f73" y="f74"/>
                </a:lnTo>
                <a:cubicBezTo>
                  <a:pt x="f68" y="f75"/>
                  <a:pt x="f64" y="f76"/>
                  <a:pt x="f77" y="f78"/>
                </a:cubicBezTo>
                <a:cubicBezTo>
                  <a:pt x="f79" y="f80"/>
                  <a:pt x="f81" y="f82"/>
                  <a:pt x="f83" y="f84"/>
                </a:cubicBezTo>
                <a:lnTo>
                  <a:pt x="f85" y="f86"/>
                </a:lnTo>
                <a:cubicBezTo>
                  <a:pt x="f87" y="f88"/>
                  <a:pt x="f89" y="f90"/>
                  <a:pt x="f91" y="f92"/>
                </a:cubicBezTo>
                <a:cubicBezTo>
                  <a:pt x="f91" y="f93"/>
                  <a:pt x="f94" y="f92"/>
                  <a:pt x="f95" y="f92"/>
                </a:cubicBezTo>
                <a:cubicBezTo>
                  <a:pt x="f96" y="f92"/>
                  <a:pt x="f97" y="f98"/>
                  <a:pt x="f99" y="f100"/>
                </a:cubicBezTo>
                <a:cubicBezTo>
                  <a:pt x="f101" y="f102"/>
                  <a:pt x="f103" y="f104"/>
                  <a:pt x="f105" y="f106"/>
                </a:cubicBezTo>
                <a:cubicBezTo>
                  <a:pt x="f107" y="f108"/>
                  <a:pt x="f109" y="f110"/>
                  <a:pt x="f111" y="f112"/>
                </a:cubicBezTo>
                <a:cubicBezTo>
                  <a:pt x="f113" y="f114"/>
                  <a:pt x="f115" y="f116"/>
                  <a:pt x="f117" y="f118"/>
                </a:cubicBezTo>
                <a:cubicBezTo>
                  <a:pt x="f119" y="f120"/>
                  <a:pt x="f121" y="f122"/>
                  <a:pt x="f123" y="f124"/>
                </a:cubicBezTo>
                <a:cubicBezTo>
                  <a:pt x="f125" y="f126"/>
                  <a:pt x="f127" y="f128"/>
                  <a:pt x="f129" y="f130"/>
                </a:cubicBezTo>
                <a:cubicBezTo>
                  <a:pt x="f131" y="f132"/>
                  <a:pt x="f133" y="f134"/>
                  <a:pt x="f135" y="f136"/>
                </a:cubicBezTo>
                <a:cubicBezTo>
                  <a:pt x="f135" y="f137"/>
                  <a:pt x="f138" y="f139"/>
                  <a:pt x="f140" y="f141"/>
                </a:cubicBezTo>
                <a:cubicBezTo>
                  <a:pt x="f142" y="f143"/>
                  <a:pt x="f144" y="f145"/>
                  <a:pt x="f146" y="f147"/>
                </a:cubicBezTo>
                <a:cubicBezTo>
                  <a:pt x="f148" y="f149"/>
                  <a:pt x="f150" y="f151"/>
                  <a:pt x="f152" y="f153"/>
                </a:cubicBezTo>
                <a:cubicBezTo>
                  <a:pt x="f152" y="f154"/>
                  <a:pt x="f155" y="f156"/>
                  <a:pt x="f157" y="f158"/>
                </a:cubicBezTo>
                <a:cubicBezTo>
                  <a:pt x="f159" y="f160"/>
                  <a:pt x="f161" y="f162"/>
                  <a:pt x="f163" y="f164"/>
                </a:cubicBezTo>
                <a:cubicBezTo>
                  <a:pt x="f165" y="f166"/>
                  <a:pt x="f167" y="f168"/>
                  <a:pt x="f169" y="f168"/>
                </a:cubicBezTo>
                <a:cubicBezTo>
                  <a:pt x="f170" y="f171"/>
                  <a:pt x="f172" y="f173"/>
                  <a:pt x="f174" y="f175"/>
                </a:cubicBezTo>
                <a:cubicBezTo>
                  <a:pt x="f176" y="f177"/>
                  <a:pt x="f95" y="f178"/>
                  <a:pt x="f179" y="f180"/>
                </a:cubicBezTo>
                <a:cubicBezTo>
                  <a:pt x="f181" y="f182"/>
                  <a:pt x="f183" y="f184"/>
                  <a:pt x="f185" y="f186"/>
                </a:cubicBezTo>
                <a:cubicBezTo>
                  <a:pt x="f187" y="f188"/>
                  <a:pt x="f189" y="f190"/>
                  <a:pt x="f191" y="f192"/>
                </a:cubicBezTo>
                <a:cubicBezTo>
                  <a:pt x="f191" y="f193"/>
                  <a:pt x="f191" y="f194"/>
                  <a:pt x="f191" y="f195"/>
                </a:cubicBezTo>
                <a:cubicBezTo>
                  <a:pt x="f196" y="f197"/>
                  <a:pt x="f198" y="f199"/>
                  <a:pt x="f200" y="f201"/>
                </a:cubicBezTo>
                <a:cubicBezTo>
                  <a:pt x="f202" y="f203"/>
                  <a:pt x="f204" y="f205"/>
                  <a:pt x="f206" y="f207"/>
                </a:cubicBezTo>
                <a:cubicBezTo>
                  <a:pt x="f206" y="f208"/>
                  <a:pt x="f209" y="f210"/>
                  <a:pt x="f211" y="f212"/>
                </a:cubicBezTo>
                <a:cubicBezTo>
                  <a:pt x="f213" y="f214"/>
                  <a:pt x="f215" y="f216"/>
                  <a:pt x="f217" y="f218"/>
                </a:cubicBezTo>
                <a:cubicBezTo>
                  <a:pt x="f219" y="f220"/>
                  <a:pt x="f221" y="f222"/>
                  <a:pt x="f223" y="f224"/>
                </a:cubicBezTo>
                <a:cubicBezTo>
                  <a:pt x="f225" y="f226"/>
                  <a:pt x="f227" y="f228"/>
                  <a:pt x="f229" y="f230"/>
                </a:cubicBezTo>
                <a:cubicBezTo>
                  <a:pt x="f231" y="f232"/>
                  <a:pt x="f233" y="f234"/>
                  <a:pt x="f235" y="f234"/>
                </a:cubicBezTo>
                <a:cubicBezTo>
                  <a:pt x="f236" y="f234"/>
                  <a:pt x="f237" y="f238"/>
                  <a:pt x="f239" y="f240"/>
                </a:cubicBezTo>
                <a:cubicBezTo>
                  <a:pt x="f241" y="f242"/>
                  <a:pt x="f243" y="f244"/>
                  <a:pt x="f245" y="f246"/>
                </a:cubicBezTo>
                <a:cubicBezTo>
                  <a:pt x="f64" y="f247"/>
                  <a:pt x="f248" y="f249"/>
                  <a:pt x="f250" y="f251"/>
                </a:cubicBezTo>
                <a:cubicBezTo>
                  <a:pt x="f252" y="f253"/>
                  <a:pt x="f254" y="f255"/>
                  <a:pt x="f256" y="f257"/>
                </a:cubicBezTo>
                <a:cubicBezTo>
                  <a:pt x="f258" y="f259"/>
                  <a:pt x="f260" y="f261"/>
                  <a:pt x="f53" y="f262"/>
                </a:cubicBezTo>
                <a:cubicBezTo>
                  <a:pt x="f263" y="f264"/>
                  <a:pt x="f265" y="f266"/>
                  <a:pt x="f267" y="f268"/>
                </a:cubicBezTo>
                <a:cubicBezTo>
                  <a:pt x="f269" y="f270"/>
                  <a:pt x="f42" y="f271"/>
                  <a:pt x="f272" y="f273"/>
                </a:cubicBezTo>
                <a:cubicBezTo>
                  <a:pt x="f274" y="f273"/>
                  <a:pt x="f275" y="f276"/>
                  <a:pt x="f277" y="f268"/>
                </a:cubicBezTo>
                <a:cubicBezTo>
                  <a:pt x="f278" y="f279"/>
                  <a:pt x="f280" y="f281"/>
                  <a:pt x="f282" y="f283"/>
                </a:cubicBezTo>
                <a:cubicBezTo>
                  <a:pt x="f284" y="f285"/>
                  <a:pt x="f286" y="f287"/>
                  <a:pt x="f288" y="f289"/>
                </a:cubicBezTo>
                <a:cubicBezTo>
                  <a:pt x="f290" y="f291"/>
                  <a:pt x="f292" y="f293"/>
                  <a:pt x="f294" y="f295"/>
                </a:cubicBezTo>
                <a:cubicBezTo>
                  <a:pt x="f296" y="f297"/>
                  <a:pt x="f298" y="f299"/>
                  <a:pt x="f300" y="f301"/>
                </a:cubicBezTo>
                <a:cubicBezTo>
                  <a:pt x="f302" y="f303"/>
                  <a:pt x="f278" y="f304"/>
                  <a:pt x="f305" y="f306"/>
                </a:cubicBezTo>
                <a:cubicBezTo>
                  <a:pt x="f307" y="f308"/>
                  <a:pt x="f309" y="f310"/>
                  <a:pt x="f311" y="f312"/>
                </a:cubicBezTo>
                <a:cubicBezTo>
                  <a:pt x="f313" y="f314"/>
                  <a:pt x="f315" y="f316"/>
                  <a:pt x="f317" y="f318"/>
                </a:cubicBezTo>
                <a:cubicBezTo>
                  <a:pt x="f319" y="f312"/>
                  <a:pt x="f320" y="f321"/>
                  <a:pt x="f322" y="f323"/>
                </a:cubicBezTo>
                <a:cubicBezTo>
                  <a:pt x="f324" y="f325"/>
                  <a:pt x="f326" y="f325"/>
                  <a:pt x="f327" y="f301"/>
                </a:cubicBezTo>
                <a:cubicBezTo>
                  <a:pt x="f328" y="f329"/>
                  <a:pt x="f330" y="f331"/>
                  <a:pt x="f332" y="f333"/>
                </a:cubicBezTo>
                <a:cubicBezTo>
                  <a:pt x="f334" y="f318"/>
                  <a:pt x="f335" y="f336"/>
                  <a:pt x="f337" y="f338"/>
                </a:cubicBezTo>
                <a:cubicBezTo>
                  <a:pt x="f66" y="f339"/>
                  <a:pt x="f340" y="f341"/>
                  <a:pt x="f342" y="f343"/>
                </a:cubicBezTo>
                <a:cubicBezTo>
                  <a:pt x="f235" y="f344"/>
                  <a:pt x="f227" y="f345"/>
                  <a:pt x="f346" y="f347"/>
                </a:cubicBezTo>
                <a:cubicBezTo>
                  <a:pt x="f348" y="f333"/>
                  <a:pt x="f223" y="f349"/>
                  <a:pt x="f350" y="f351"/>
                </a:cubicBezTo>
                <a:cubicBezTo>
                  <a:pt x="f352" y="f353"/>
                  <a:pt x="f354" y="f323"/>
                  <a:pt x="f355" y="f356"/>
                </a:cubicBezTo>
                <a:cubicBezTo>
                  <a:pt x="f357" y="f295"/>
                  <a:pt x="f358" y="f353"/>
                  <a:pt x="f161" y="f359"/>
                </a:cubicBezTo>
                <a:cubicBezTo>
                  <a:pt x="f360" y="f336"/>
                  <a:pt x="f361" y="f362"/>
                  <a:pt x="f363" y="f364"/>
                </a:cubicBezTo>
                <a:cubicBezTo>
                  <a:pt x="f365" y="f366"/>
                  <a:pt x="f189" y="f367"/>
                  <a:pt x="f368" y="f329"/>
                </a:cubicBezTo>
                <a:cubicBezTo>
                  <a:pt x="f369" y="f370"/>
                  <a:pt x="f371" y="f372"/>
                  <a:pt x="f204" y="f351"/>
                </a:cubicBezTo>
                <a:cubicBezTo>
                  <a:pt x="f373" y="f374"/>
                  <a:pt x="f375" y="f303"/>
                  <a:pt x="f376" y="f377"/>
                </a:cubicBezTo>
                <a:cubicBezTo>
                  <a:pt x="f378" y="f379"/>
                  <a:pt x="f380" y="f381"/>
                  <a:pt x="f382" y="f383"/>
                </a:cubicBezTo>
                <a:cubicBezTo>
                  <a:pt x="f384" y="f385"/>
                  <a:pt x="f386" y="f295"/>
                  <a:pt x="f387" y="f388"/>
                </a:cubicBezTo>
                <a:cubicBezTo>
                  <a:pt x="f389" y="f390"/>
                  <a:pt x="f391" y="f392"/>
                  <a:pt x="f393" y="f394"/>
                </a:cubicBezTo>
                <a:cubicBezTo>
                  <a:pt x="f395" y="f396"/>
                  <a:pt x="f397" y="f398"/>
                  <a:pt x="f399" y="f400"/>
                </a:cubicBezTo>
                <a:lnTo>
                  <a:pt x="f399" y="f401"/>
                </a:lnTo>
                <a:lnTo>
                  <a:pt x="f399" y="f401"/>
                </a:lnTo>
                <a:cubicBezTo>
                  <a:pt x="f402" y="f401"/>
                  <a:pt x="f403" y="f404"/>
                  <a:pt x="f405" y="f406"/>
                </a:cubicBezTo>
                <a:cubicBezTo>
                  <a:pt x="f407" y="f408"/>
                  <a:pt x="f409" y="f410"/>
                  <a:pt x="f411" y="f153"/>
                </a:cubicBezTo>
                <a:cubicBezTo>
                  <a:pt x="f412" y="f413"/>
                  <a:pt x="f414" y="f149"/>
                  <a:pt x="f415" y="f416"/>
                </a:cubicBezTo>
                <a:cubicBezTo>
                  <a:pt x="f417" y="f418"/>
                  <a:pt x="f419" y="f420"/>
                  <a:pt x="f421" y="f422"/>
                </a:cubicBezTo>
                <a:cubicBezTo>
                  <a:pt x="f423" y="f424"/>
                  <a:pt x="f425" y="f268"/>
                  <a:pt x="f426" y="f427"/>
                </a:cubicBezTo>
                <a:cubicBezTo>
                  <a:pt x="f426" y="f428"/>
                  <a:pt x="f429" y="f430"/>
                  <a:pt x="f431" y="f432"/>
                </a:cubicBezTo>
                <a:cubicBezTo>
                  <a:pt x="f433" y="f434"/>
                  <a:pt x="f435" y="f436"/>
                  <a:pt x="f437" y="f438"/>
                </a:cubicBezTo>
                <a:cubicBezTo>
                  <a:pt x="f439" y="f440"/>
                  <a:pt x="f441" y="f442"/>
                  <a:pt x="f443" y="f271"/>
                </a:cubicBezTo>
                <a:cubicBezTo>
                  <a:pt x="f444" y="f445"/>
                  <a:pt x="f446" y="f447"/>
                  <a:pt x="f448" y="f449"/>
                </a:cubicBezTo>
                <a:cubicBezTo>
                  <a:pt x="f450" y="f451"/>
                  <a:pt x="f452" y="f149"/>
                  <a:pt x="f453" y="f454"/>
                </a:cubicBezTo>
                <a:cubicBezTo>
                  <a:pt x="f455" y="f456"/>
                  <a:pt x="f457" y="f458"/>
                  <a:pt x="f459" y="f460"/>
                </a:cubicBezTo>
                <a:cubicBezTo>
                  <a:pt x="f461" y="f462"/>
                  <a:pt x="f463" y="f464"/>
                  <a:pt x="f465" y="f466"/>
                </a:cubicBezTo>
                <a:cubicBezTo>
                  <a:pt x="f467" y="f468"/>
                  <a:pt x="f469" y="f466"/>
                  <a:pt x="f470" y="f471"/>
                </a:cubicBezTo>
                <a:cubicBezTo>
                  <a:pt x="f472" y="f473"/>
                  <a:pt x="f474" y="f475"/>
                  <a:pt x="f476" y="f477"/>
                </a:cubicBezTo>
                <a:lnTo>
                  <a:pt x="f478" y="f479"/>
                </a:lnTo>
                <a:cubicBezTo>
                  <a:pt x="f480" y="f481"/>
                  <a:pt x="f482" y="f483"/>
                  <a:pt x="f484" y="f310"/>
                </a:cubicBezTo>
                <a:lnTo>
                  <a:pt x="f485" y="f486"/>
                </a:lnTo>
                <a:lnTo>
                  <a:pt x="f487" y="f488"/>
                </a:lnTo>
                <a:cubicBezTo>
                  <a:pt x="f489" y="f490"/>
                  <a:pt x="f487" y="f295"/>
                  <a:pt x="f491" y="f353"/>
                </a:cubicBezTo>
                <a:cubicBezTo>
                  <a:pt x="f492" y="f493"/>
                  <a:pt x="f494" y="f331"/>
                  <a:pt x="f495" y="f336"/>
                </a:cubicBezTo>
                <a:cubicBezTo>
                  <a:pt x="f496" y="f497"/>
                  <a:pt x="f498" y="f499"/>
                  <a:pt x="f500" y="f501"/>
                </a:cubicBezTo>
                <a:cubicBezTo>
                  <a:pt x="f502" y="f503"/>
                  <a:pt x="f504" y="f505"/>
                  <a:pt x="f506" y="f507"/>
                </a:cubicBezTo>
                <a:cubicBezTo>
                  <a:pt x="f508" y="f509"/>
                  <a:pt x="f510" y="f511"/>
                  <a:pt x="f512" y="f331"/>
                </a:cubicBezTo>
                <a:lnTo>
                  <a:pt x="f513" y="f514"/>
                </a:lnTo>
                <a:cubicBezTo>
                  <a:pt x="f515" y="f479"/>
                  <a:pt x="f516" y="f517"/>
                  <a:pt x="f518" y="f321"/>
                </a:cubicBezTo>
                <a:lnTo>
                  <a:pt x="f519" y="f520"/>
                </a:lnTo>
                <a:cubicBezTo>
                  <a:pt x="f521" y="f522"/>
                  <a:pt x="f523" y="f524"/>
                  <a:pt x="f525" y="f526"/>
                </a:cubicBezTo>
                <a:cubicBezTo>
                  <a:pt x="f527" y="f528"/>
                  <a:pt x="f529" y="f530"/>
                  <a:pt x="f531" y="f532"/>
                </a:cubicBezTo>
                <a:cubicBezTo>
                  <a:pt x="f533" y="f534"/>
                  <a:pt x="f535" y="f536"/>
                  <a:pt x="f537" y="f538"/>
                </a:cubicBezTo>
                <a:cubicBezTo>
                  <a:pt x="f539" y="f540"/>
                  <a:pt x="f541" y="f542"/>
                  <a:pt x="f543" y="f544"/>
                </a:cubicBezTo>
                <a:lnTo>
                  <a:pt x="f545" y="f546"/>
                </a:lnTo>
                <a:cubicBezTo>
                  <a:pt x="f547" y="f548"/>
                  <a:pt x="f549" y="f550"/>
                  <a:pt x="f551" y="f552"/>
                </a:cubicBezTo>
                <a:cubicBezTo>
                  <a:pt x="f553" y="f554"/>
                  <a:pt x="f555" y="f548"/>
                  <a:pt x="f556" y="f557"/>
                </a:cubicBezTo>
                <a:cubicBezTo>
                  <a:pt x="f518" y="f558"/>
                  <a:pt x="f559" y="f560"/>
                  <a:pt x="f561" y="f562"/>
                </a:cubicBezTo>
                <a:cubicBezTo>
                  <a:pt x="f563" y="f564"/>
                  <a:pt x="f565" y="f566"/>
                  <a:pt x="f567" y="f568"/>
                </a:cubicBezTo>
                <a:cubicBezTo>
                  <a:pt x="f569" y="f570"/>
                  <a:pt x="f571" y="f572"/>
                  <a:pt x="f573" y="f574"/>
                </a:cubicBezTo>
                <a:cubicBezTo>
                  <a:pt x="f575" y="f214"/>
                  <a:pt x="f576" y="f577"/>
                  <a:pt x="f578" y="f90"/>
                </a:cubicBezTo>
                <a:cubicBezTo>
                  <a:pt x="f579" y="f580"/>
                  <a:pt x="f581" y="f582"/>
                  <a:pt x="f583" y="f584"/>
                </a:cubicBezTo>
                <a:cubicBezTo>
                  <a:pt x="f585" y="f586"/>
                  <a:pt x="f587" y="f588"/>
                  <a:pt x="f589" y="f590"/>
                </a:cubicBezTo>
                <a:cubicBezTo>
                  <a:pt x="f591" y="f592"/>
                  <a:pt x="f593" y="f594"/>
                  <a:pt x="f595" y="f90"/>
                </a:cubicBezTo>
                <a:cubicBezTo>
                  <a:pt x="f596" y="f590"/>
                  <a:pt x="f597" y="f598"/>
                  <a:pt x="f599" y="f600"/>
                </a:cubicBezTo>
                <a:cubicBezTo>
                  <a:pt x="f601" y="f602"/>
                  <a:pt x="f603" y="f604"/>
                  <a:pt x="f605" y="f606"/>
                </a:cubicBezTo>
                <a:cubicBezTo>
                  <a:pt x="f607" y="f608"/>
                  <a:pt x="f609" y="f610"/>
                  <a:pt x="f510" y="f610"/>
                </a:cubicBezTo>
                <a:cubicBezTo>
                  <a:pt x="f611" y="f610"/>
                  <a:pt x="f612" y="f608"/>
                  <a:pt x="f613" y="f574"/>
                </a:cubicBezTo>
                <a:cubicBezTo>
                  <a:pt x="f614" y="f588"/>
                  <a:pt x="f615" y="f616"/>
                  <a:pt x="f617" y="f618"/>
                </a:cubicBezTo>
                <a:lnTo>
                  <a:pt x="f619" y="f620"/>
                </a:lnTo>
                <a:cubicBezTo>
                  <a:pt x="f621" y="f622"/>
                  <a:pt x="f623" y="f624"/>
                  <a:pt x="f625" y="f620"/>
                </a:cubicBezTo>
                <a:cubicBezTo>
                  <a:pt x="f626" y="f620"/>
                  <a:pt x="f627" y="f628"/>
                  <a:pt x="f629" y="f628"/>
                </a:cubicBezTo>
                <a:cubicBezTo>
                  <a:pt x="f630" y="f628"/>
                  <a:pt x="f631" y="f632"/>
                  <a:pt x="f484" y="f633"/>
                </a:cubicBezTo>
                <a:lnTo>
                  <a:pt x="f634" y="f635"/>
                </a:lnTo>
                <a:cubicBezTo>
                  <a:pt x="f636" y="f637"/>
                  <a:pt x="f638" y="f639"/>
                  <a:pt x="f640" y="f641"/>
                </a:cubicBezTo>
                <a:cubicBezTo>
                  <a:pt x="f642" y="f643"/>
                  <a:pt x="f644" y="f645"/>
                  <a:pt x="f646" y="f647"/>
                </a:cubicBezTo>
                <a:cubicBezTo>
                  <a:pt x="f648" y="f649"/>
                  <a:pt x="f650" y="f651"/>
                  <a:pt x="f652" y="f653"/>
                </a:cubicBezTo>
                <a:lnTo>
                  <a:pt x="f654" y="f655"/>
                </a:lnTo>
                <a:cubicBezTo>
                  <a:pt x="f656" y="f12"/>
                  <a:pt x="f657" y="f9"/>
                  <a:pt x="f8" y="f9"/>
                </a:cubicBezTo>
                <a:close/>
                <a:moveTo>
                  <a:pt x="f658" y="f659"/>
                </a:moveTo>
                <a:cubicBezTo>
                  <a:pt x="f660" y="f661"/>
                  <a:pt x="f22" y="f662"/>
                  <a:pt x="f663" y="f664"/>
                </a:cubicBezTo>
                <a:cubicBezTo>
                  <a:pt x="f665" y="f649"/>
                  <a:pt x="f663" y="f666"/>
                  <a:pt x="f667" y="f668"/>
                </a:cubicBezTo>
                <a:cubicBezTo>
                  <a:pt x="f669" y="f670"/>
                  <a:pt x="f671" y="f672"/>
                  <a:pt x="f673" y="f674"/>
                </a:cubicBezTo>
                <a:cubicBezTo>
                  <a:pt x="f675" y="f676"/>
                  <a:pt x="f677" y="f678"/>
                  <a:pt x="f679" y="f680"/>
                </a:cubicBezTo>
                <a:cubicBezTo>
                  <a:pt x="f320" y="f681"/>
                  <a:pt x="f682" y="f683"/>
                  <a:pt x="f684" y="f685"/>
                </a:cubicBezTo>
                <a:lnTo>
                  <a:pt x="f686" y="f687"/>
                </a:lnTo>
                <a:cubicBezTo>
                  <a:pt x="f688" y="f689"/>
                  <a:pt x="f690" y="f691"/>
                  <a:pt x="f365" y="f691"/>
                </a:cubicBezTo>
                <a:cubicBezTo>
                  <a:pt x="f692" y="f693"/>
                  <a:pt x="f694" y="f695"/>
                  <a:pt x="f696" y="f697"/>
                </a:cubicBezTo>
                <a:cubicBezTo>
                  <a:pt x="f698" y="f699"/>
                  <a:pt x="f700" y="f661"/>
                  <a:pt x="f138" y="f701"/>
                </a:cubicBezTo>
                <a:cubicBezTo>
                  <a:pt x="f702" y="f703"/>
                  <a:pt x="f109" y="f50"/>
                  <a:pt x="f704" y="f705"/>
                </a:cubicBezTo>
                <a:lnTo>
                  <a:pt x="f706" y="f707"/>
                </a:lnTo>
                <a:cubicBezTo>
                  <a:pt x="f708" y="f600"/>
                  <a:pt x="f709" y="f710"/>
                  <a:pt x="f711" y="f616"/>
                </a:cubicBezTo>
                <a:cubicBezTo>
                  <a:pt x="f712" y="f713"/>
                  <a:pt x="f714" y="f715"/>
                  <a:pt x="f716" y="f710"/>
                </a:cubicBezTo>
                <a:lnTo>
                  <a:pt x="f717" y="f718"/>
                </a:lnTo>
                <a:cubicBezTo>
                  <a:pt x="f717" y="f719"/>
                  <a:pt x="f720" y="f721"/>
                  <a:pt x="f722" y="f723"/>
                </a:cubicBezTo>
                <a:cubicBezTo>
                  <a:pt x="f724" y="f725"/>
                  <a:pt x="f726" y="f727"/>
                  <a:pt x="f728" y="f568"/>
                </a:cubicBezTo>
                <a:cubicBezTo>
                  <a:pt x="f729" y="f730"/>
                  <a:pt x="f731" y="f730"/>
                  <a:pt x="f732" y="f733"/>
                </a:cubicBezTo>
                <a:cubicBezTo>
                  <a:pt x="f611" y="f733"/>
                  <a:pt x="f510" y="f224"/>
                  <a:pt x="f734" y="f735"/>
                </a:cubicBezTo>
                <a:lnTo>
                  <a:pt x="f734" y="f735"/>
                </a:lnTo>
                <a:cubicBezTo>
                  <a:pt x="f609" y="f736"/>
                  <a:pt x="f607" y="f226"/>
                  <a:pt x="f737" y="f738"/>
                </a:cubicBezTo>
                <a:cubicBezTo>
                  <a:pt x="f739" y="f740"/>
                  <a:pt x="f741" y="f730"/>
                  <a:pt x="f742" y="f218"/>
                </a:cubicBezTo>
                <a:cubicBezTo>
                  <a:pt x="f743" y="f218"/>
                  <a:pt x="f744" y="f745"/>
                  <a:pt x="f746" y="f220"/>
                </a:cubicBezTo>
                <a:cubicBezTo>
                  <a:pt x="f747" y="f748"/>
                  <a:pt x="f749" y="f750"/>
                  <a:pt x="f751" y="f752"/>
                </a:cubicBezTo>
                <a:cubicBezTo>
                  <a:pt x="f753" y="f754"/>
                  <a:pt x="f755" y="f727"/>
                  <a:pt x="f756" y="f218"/>
                </a:cubicBezTo>
                <a:cubicBezTo>
                  <a:pt x="f757" y="f222"/>
                  <a:pt x="f758" y="f218"/>
                  <a:pt x="f759" y="f760"/>
                </a:cubicBezTo>
                <a:cubicBezTo>
                  <a:pt x="f761" y="f568"/>
                  <a:pt x="f762" y="f763"/>
                  <a:pt x="f764" y="f765"/>
                </a:cubicBezTo>
                <a:cubicBezTo>
                  <a:pt x="f529" y="f754"/>
                  <a:pt x="f766" y="f220"/>
                  <a:pt x="f766" y="f220"/>
                </a:cubicBezTo>
                <a:cubicBezTo>
                  <a:pt x="f573" y="f730"/>
                  <a:pt x="f767" y="f768"/>
                  <a:pt x="f769" y="f770"/>
                </a:cubicBezTo>
                <a:cubicBezTo>
                  <a:pt x="f771" y="f772"/>
                  <a:pt x="f773" y="f774"/>
                  <a:pt x="f585" y="f774"/>
                </a:cubicBezTo>
                <a:cubicBezTo>
                  <a:pt x="f756" y="f775"/>
                  <a:pt x="f776" y="f777"/>
                  <a:pt x="f778" y="f777"/>
                </a:cubicBezTo>
                <a:cubicBezTo>
                  <a:pt x="f778" y="f777"/>
                  <a:pt x="f778" y="f777"/>
                  <a:pt x="f778" y="f777"/>
                </a:cubicBezTo>
                <a:cubicBezTo>
                  <a:pt x="f779" y="f777"/>
                  <a:pt x="f780" y="f781"/>
                  <a:pt x="f782" y="f783"/>
                </a:cubicBezTo>
                <a:lnTo>
                  <a:pt x="f784" y="f234"/>
                </a:lnTo>
                <a:cubicBezTo>
                  <a:pt x="f605" y="f785"/>
                  <a:pt x="f786" y="f787"/>
                  <a:pt x="f788" y="f789"/>
                </a:cubicBezTo>
                <a:cubicBezTo>
                  <a:pt x="f790" y="f774"/>
                  <a:pt x="f791" y="f792"/>
                  <a:pt x="f731" y="f793"/>
                </a:cubicBezTo>
                <a:cubicBezTo>
                  <a:pt x="f794" y="f795"/>
                  <a:pt x="f796" y="f530"/>
                  <a:pt x="f797" y="f798"/>
                </a:cubicBezTo>
                <a:cubicBezTo>
                  <a:pt x="f543" y="f799"/>
                  <a:pt x="f800" y="f801"/>
                  <a:pt x="f802" y="f801"/>
                </a:cubicBezTo>
                <a:cubicBezTo>
                  <a:pt x="f803" y="f801"/>
                  <a:pt x="f587" y="f804"/>
                  <a:pt x="f805" y="f806"/>
                </a:cubicBezTo>
                <a:lnTo>
                  <a:pt x="f807" y="f808"/>
                </a:lnTo>
                <a:lnTo>
                  <a:pt x="f809" y="f810"/>
                </a:lnTo>
                <a:cubicBezTo>
                  <a:pt x="f811" y="f812"/>
                  <a:pt x="f617" y="f813"/>
                  <a:pt x="f814" y="f810"/>
                </a:cubicBezTo>
                <a:cubicBezTo>
                  <a:pt x="f815" y="f816"/>
                  <a:pt x="f817" y="f818"/>
                  <a:pt x="f819" y="f820"/>
                </a:cubicBezTo>
                <a:cubicBezTo>
                  <a:pt x="f821" y="f822"/>
                  <a:pt x="f823" y="f824"/>
                  <a:pt x="f825" y="f826"/>
                </a:cubicBezTo>
                <a:cubicBezTo>
                  <a:pt x="f827" y="f828"/>
                  <a:pt x="f829" y="f830"/>
                  <a:pt x="f831" y="f832"/>
                </a:cubicBezTo>
                <a:cubicBezTo>
                  <a:pt x="f833" y="f834"/>
                  <a:pt x="f835" y="f343"/>
                  <a:pt x="f835" y="f343"/>
                </a:cubicBezTo>
                <a:cubicBezTo>
                  <a:pt x="f836" y="f837"/>
                  <a:pt x="f716" y="f838"/>
                  <a:pt x="f839" y="f840"/>
                </a:cubicBezTo>
                <a:cubicBezTo>
                  <a:pt x="f841" y="f840"/>
                  <a:pt x="f842" y="f481"/>
                  <a:pt x="f843" y="f497"/>
                </a:cubicBezTo>
                <a:cubicBezTo>
                  <a:pt x="f844" y="f359"/>
                  <a:pt x="f845" y="f846"/>
                  <a:pt x="f847" y="f848"/>
                </a:cubicBezTo>
                <a:cubicBezTo>
                  <a:pt x="f849" y="f850"/>
                  <a:pt x="f851" y="f852"/>
                  <a:pt x="f853" y="f854"/>
                </a:cubicBezTo>
                <a:lnTo>
                  <a:pt x="f855" y="f856"/>
                </a:lnTo>
                <a:lnTo>
                  <a:pt x="f857" y="f418"/>
                </a:lnTo>
                <a:cubicBezTo>
                  <a:pt x="f858" y="f859"/>
                  <a:pt x="f860" y="f861"/>
                  <a:pt x="f862" y="f863"/>
                </a:cubicBezTo>
                <a:lnTo>
                  <a:pt x="f864" y="f295"/>
                </a:lnTo>
                <a:lnTo>
                  <a:pt x="f865" y="f866"/>
                </a:lnTo>
                <a:lnTo>
                  <a:pt x="f867" y="f846"/>
                </a:lnTo>
                <a:cubicBezTo>
                  <a:pt x="f868" y="f869"/>
                  <a:pt x="f870" y="f871"/>
                  <a:pt x="f868" y="f872"/>
                </a:cubicBezTo>
                <a:cubicBezTo>
                  <a:pt x="f873" y="f874"/>
                  <a:pt x="f875" y="f876"/>
                  <a:pt x="f877" y="f878"/>
                </a:cubicBezTo>
                <a:lnTo>
                  <a:pt x="f879" y="f406"/>
                </a:lnTo>
                <a:cubicBezTo>
                  <a:pt x="f880" y="f881"/>
                  <a:pt x="f882" y="f883"/>
                  <a:pt x="f472" y="f884"/>
                </a:cubicBezTo>
                <a:lnTo>
                  <a:pt x="f885" y="f886"/>
                </a:lnTo>
                <a:cubicBezTo>
                  <a:pt x="f887" y="f888"/>
                  <a:pt x="f889" y="f890"/>
                  <a:pt x="f889" y="f890"/>
                </a:cubicBezTo>
                <a:cubicBezTo>
                  <a:pt x="f891" y="f876"/>
                  <a:pt x="f892" y="f893"/>
                  <a:pt x="f891" y="f894"/>
                </a:cubicBezTo>
                <a:cubicBezTo>
                  <a:pt x="f895" y="f896"/>
                  <a:pt x="f897" y="f898"/>
                  <a:pt x="f899" y="f898"/>
                </a:cubicBezTo>
                <a:cubicBezTo>
                  <a:pt x="f900" y="f901"/>
                  <a:pt x="f902" y="f903"/>
                  <a:pt x="f904" y="f905"/>
                </a:cubicBezTo>
                <a:cubicBezTo>
                  <a:pt x="f906" y="f907"/>
                  <a:pt x="f474" y="f908"/>
                  <a:pt x="f909" y="f910"/>
                </a:cubicBezTo>
                <a:cubicBezTo>
                  <a:pt x="f911" y="f912"/>
                  <a:pt x="f913" y="f914"/>
                  <a:pt x="f915" y="f916"/>
                </a:cubicBezTo>
                <a:cubicBezTo>
                  <a:pt x="f880" y="f917"/>
                  <a:pt x="f918" y="f919"/>
                  <a:pt x="f920" y="f921"/>
                </a:cubicBezTo>
                <a:cubicBezTo>
                  <a:pt x="f922" y="f923"/>
                  <a:pt x="f924" y="f534"/>
                  <a:pt x="f925" y="f926"/>
                </a:cubicBezTo>
                <a:cubicBezTo>
                  <a:pt x="f927" y="f524"/>
                  <a:pt x="f928" y="f929"/>
                  <a:pt x="f121" y="f930"/>
                </a:cubicBezTo>
                <a:cubicBezTo>
                  <a:pt x="f931" y="f914"/>
                  <a:pt x="f932" y="f933"/>
                  <a:pt x="f934" y="f935"/>
                </a:cubicBezTo>
                <a:cubicBezTo>
                  <a:pt x="f936" y="f937"/>
                  <a:pt x="f938" y="f939"/>
                  <a:pt x="f940" y="f941"/>
                </a:cubicBezTo>
                <a:cubicBezTo>
                  <a:pt x="f942" y="f943"/>
                  <a:pt x="f944" y="f145"/>
                  <a:pt x="f945" y="f946"/>
                </a:cubicBezTo>
                <a:cubicBezTo>
                  <a:pt x="f947" y="f410"/>
                  <a:pt x="f948" y="f949"/>
                  <a:pt x="f950" y="f951"/>
                </a:cubicBezTo>
                <a:cubicBezTo>
                  <a:pt x="f950" y="f888"/>
                  <a:pt x="f952" y="f953"/>
                  <a:pt x="f954" y="f955"/>
                </a:cubicBezTo>
                <a:cubicBezTo>
                  <a:pt x="f952" y="f871"/>
                  <a:pt x="f956" y="f957"/>
                  <a:pt x="f958" y="f959"/>
                </a:cubicBezTo>
                <a:cubicBezTo>
                  <a:pt x="f386" y="f960"/>
                  <a:pt x="f961" y="f962"/>
                  <a:pt x="f963" y="f964"/>
                </a:cubicBezTo>
                <a:cubicBezTo>
                  <a:pt x="f965" y="f866"/>
                  <a:pt x="f966" y="f967"/>
                  <a:pt x="f968" y="f967"/>
                </a:cubicBezTo>
                <a:cubicBezTo>
                  <a:pt x="f969" y="f970"/>
                  <a:pt x="f971" y="f972"/>
                  <a:pt x="f973" y="f974"/>
                </a:cubicBezTo>
                <a:cubicBezTo>
                  <a:pt x="f975" y="f388"/>
                  <a:pt x="f976" y="f295"/>
                  <a:pt x="f977" y="f978"/>
                </a:cubicBezTo>
                <a:cubicBezTo>
                  <a:pt x="f979" y="f980"/>
                  <a:pt x="f981" y="f982"/>
                  <a:pt x="f983" y="f984"/>
                </a:cubicBezTo>
                <a:cubicBezTo>
                  <a:pt x="f985" y="f986"/>
                  <a:pt x="f987" y="f960"/>
                  <a:pt x="f988" y="f989"/>
                </a:cubicBezTo>
                <a:cubicBezTo>
                  <a:pt x="f990" y="f991"/>
                  <a:pt x="f992" y="f869"/>
                  <a:pt x="f148" y="f993"/>
                </a:cubicBezTo>
                <a:cubicBezTo>
                  <a:pt x="f994" y="f995"/>
                  <a:pt x="f996" y="f997"/>
                  <a:pt x="f998" y="f999"/>
                </a:cubicBezTo>
                <a:cubicBezTo>
                  <a:pt x="f1000" y="f1001"/>
                  <a:pt x="f1002" y="f460"/>
                  <a:pt x="f1003" y="f1004"/>
                </a:cubicBezTo>
                <a:cubicBezTo>
                  <a:pt x="f973" y="f1005"/>
                  <a:pt x="f1006" y="f287"/>
                  <a:pt x="f1007" y="f1008"/>
                </a:cubicBezTo>
                <a:cubicBezTo>
                  <a:pt x="f1009" y="f1010"/>
                  <a:pt x="f1011" y="f1010"/>
                  <a:pt x="f1012" y="f1008"/>
                </a:cubicBezTo>
                <a:cubicBezTo>
                  <a:pt x="f371" y="f1013"/>
                  <a:pt x="f1014" y="f528"/>
                  <a:pt x="f202" y="f532"/>
                </a:cubicBezTo>
                <a:cubicBezTo>
                  <a:pt x="f369" y="f1015"/>
                  <a:pt x="f1016" y="f1017"/>
                  <a:pt x="f1018" y="f1019"/>
                </a:cubicBezTo>
                <a:cubicBezTo>
                  <a:pt x="f1020" y="f1021"/>
                  <a:pt x="f1022" y="f1023"/>
                  <a:pt x="f1024" y="f1025"/>
                </a:cubicBezTo>
                <a:cubicBezTo>
                  <a:pt x="f891" y="f1026"/>
                  <a:pt x="f1027" y="f255"/>
                  <a:pt x="f395" y="f1028"/>
                </a:cubicBezTo>
                <a:cubicBezTo>
                  <a:pt x="f1029" y="f1030"/>
                  <a:pt x="f1031" y="f1032"/>
                  <a:pt x="f1033" y="f1034"/>
                </a:cubicBezTo>
                <a:cubicBezTo>
                  <a:pt x="f1035" y="f1036"/>
                  <a:pt x="f1037" y="f564"/>
                  <a:pt x="f1038" y="f1039"/>
                </a:cubicBezTo>
                <a:cubicBezTo>
                  <a:pt x="f1040" y="f228"/>
                  <a:pt x="f1041" y="f1042"/>
                  <a:pt x="f1043" y="f1044"/>
                </a:cubicBezTo>
                <a:cubicBezTo>
                  <a:pt x="f648" y="f1045"/>
                  <a:pt x="f1046" y="f1047"/>
                  <a:pt x="f998" y="f1048"/>
                </a:cubicBezTo>
                <a:cubicBezTo>
                  <a:pt x="f1049" y="f1050"/>
                  <a:pt x="f1051" y="f1052"/>
                  <a:pt x="f354" y="f1047"/>
                </a:cubicBezTo>
                <a:cubicBezTo>
                  <a:pt x="f1053" y="f1054"/>
                  <a:pt x="f352" y="f61"/>
                  <a:pt x="f1055" y="f1056"/>
                </a:cubicBezTo>
                <a:lnTo>
                  <a:pt x="f1057" y="f1058"/>
                </a:lnTo>
                <a:cubicBezTo>
                  <a:pt x="f1059" y="f61"/>
                  <a:pt x="f1060" y="f1061"/>
                  <a:pt x="f223" y="f1062"/>
                </a:cubicBezTo>
                <a:lnTo>
                  <a:pt x="f1063" y="f1064"/>
                </a:lnTo>
                <a:cubicBezTo>
                  <a:pt x="f1065" y="f1066"/>
                  <a:pt x="f342" y="f1067"/>
                  <a:pt x="f342" y="f1068"/>
                </a:cubicBezTo>
                <a:cubicBezTo>
                  <a:pt x="f342" y="f1069"/>
                  <a:pt x="f342" y="f1070"/>
                  <a:pt x="f342" y="f1071"/>
                </a:cubicBezTo>
                <a:cubicBezTo>
                  <a:pt x="f1072" y="f1073"/>
                  <a:pt x="f1074" y="f1075"/>
                  <a:pt x="f1076" y="f1077"/>
                </a:cubicBezTo>
                <a:cubicBezTo>
                  <a:pt x="f1078" y="f1079"/>
                  <a:pt x="f1078" y="f1080"/>
                  <a:pt x="f1081" y="f1082"/>
                </a:cubicBezTo>
                <a:cubicBezTo>
                  <a:pt x="f1083" y="f1084"/>
                  <a:pt x="f1085" y="f1086"/>
                  <a:pt x="f1087" y="f1088"/>
                </a:cubicBezTo>
                <a:cubicBezTo>
                  <a:pt x="f682" y="f1089"/>
                  <a:pt x="f1090" y="f1091"/>
                  <a:pt x="f1092" y="f1088"/>
                </a:cubicBezTo>
                <a:lnTo>
                  <a:pt x="f658" y="f659"/>
                </a:lnTo>
                <a:close/>
                <a:moveTo>
                  <a:pt x="f1093" y="f1061"/>
                </a:moveTo>
                <a:cubicBezTo>
                  <a:pt x="f1093" y="f1061"/>
                  <a:pt x="f1094" y="f1061"/>
                  <a:pt x="f1093" y="f1061"/>
                </a:cubicBezTo>
                <a:cubicBezTo>
                  <a:pt x="f1094" y="f1061"/>
                  <a:pt x="f1093" y="f1061"/>
                  <a:pt x="f1093" y="f1061"/>
                </a:cubicBezTo>
                <a:close/>
                <a:moveTo>
                  <a:pt x="f1095" y="f1096"/>
                </a:moveTo>
                <a:cubicBezTo>
                  <a:pt x="f1095" y="f1096"/>
                  <a:pt x="f1095" y="f1096"/>
                  <a:pt x="f1095" y="f1096"/>
                </a:cubicBezTo>
                <a:cubicBezTo>
                  <a:pt x="f1095" y="f1096"/>
                  <a:pt x="f1095" y="f1096"/>
                  <a:pt x="f1095" y="f1096"/>
                </a:cubicBezTo>
                <a:close/>
                <a:moveTo>
                  <a:pt x="f1097" y="f781"/>
                </a:moveTo>
                <a:cubicBezTo>
                  <a:pt x="f1098" y="f1099"/>
                  <a:pt x="f96" y="f228"/>
                  <a:pt x="f1100" y="f1101"/>
                </a:cubicBezTo>
                <a:cubicBezTo>
                  <a:pt x="f1102" y="f1103"/>
                  <a:pt x="f1104" y="f1105"/>
                  <a:pt x="f1104" y="f1106"/>
                </a:cubicBezTo>
                <a:cubicBezTo>
                  <a:pt x="f1107" y="f1108"/>
                  <a:pt x="f1109" y="f1110"/>
                  <a:pt x="f135" y="f1111"/>
                </a:cubicBezTo>
                <a:cubicBezTo>
                  <a:pt x="f1112" y="f1113"/>
                  <a:pt x="f700" y="f1113"/>
                  <a:pt x="f1114" y="f1115"/>
                </a:cubicBezTo>
                <a:cubicBezTo>
                  <a:pt x="f1116" y="f1117"/>
                  <a:pt x="f1118" y="f1119"/>
                  <a:pt x="f1120" y="f1121"/>
                </a:cubicBezTo>
                <a:cubicBezTo>
                  <a:pt x="f1122" y="f1123"/>
                  <a:pt x="f1124" y="f1125"/>
                  <a:pt x="f1126" y="f1127"/>
                </a:cubicBezTo>
                <a:cubicBezTo>
                  <a:pt x="f1118" y="f1128"/>
                  <a:pt x="f1129" y="f1130"/>
                  <a:pt x="f1131" y="f1132"/>
                </a:cubicBezTo>
                <a:cubicBezTo>
                  <a:pt x="f1133" y="f1134"/>
                  <a:pt x="f1135" y="f182"/>
                  <a:pt x="f1136" y="f1137"/>
                </a:cubicBezTo>
                <a:cubicBezTo>
                  <a:pt x="f1138" y="f1139"/>
                  <a:pt x="f1140" y="f1141"/>
                  <a:pt x="f1142" y="f1143"/>
                </a:cubicBezTo>
                <a:cubicBezTo>
                  <a:pt x="f1144" y="f1145"/>
                  <a:pt x="f1146" y="f859"/>
                  <a:pt x="f1147" y="f1148"/>
                </a:cubicBezTo>
                <a:cubicBezTo>
                  <a:pt x="f1149" y="f1150"/>
                  <a:pt x="f1151" y="f1152"/>
                  <a:pt x="f1153" y="f1154"/>
                </a:cubicBezTo>
                <a:cubicBezTo>
                  <a:pt x="f1155" y="f1156"/>
                  <a:pt x="f1157" y="f1152"/>
                  <a:pt x="f1158" y="f1159"/>
                </a:cubicBezTo>
                <a:lnTo>
                  <a:pt x="f1158" y="f1159"/>
                </a:lnTo>
                <a:cubicBezTo>
                  <a:pt x="f1160" y="f1159"/>
                  <a:pt x="f1161" y="f1159"/>
                  <a:pt x="f355" y="f1162"/>
                </a:cubicBezTo>
                <a:cubicBezTo>
                  <a:pt x="f357" y="f1163"/>
                  <a:pt x="f1164" y="f1165"/>
                  <a:pt x="f1166" y="f896"/>
                </a:cubicBezTo>
                <a:cubicBezTo>
                  <a:pt x="f1167" y="f1168"/>
                  <a:pt x="f354" y="f1169"/>
                  <a:pt x="f354" y="f1170"/>
                </a:cubicBezTo>
                <a:cubicBezTo>
                  <a:pt x="f1171" y="f1172"/>
                  <a:pt x="f1173" y="f890"/>
                  <a:pt x="f1173" y="f1174"/>
                </a:cubicBezTo>
                <a:cubicBezTo>
                  <a:pt x="f1175" y="f1176"/>
                  <a:pt x="f1177" y="f812"/>
                  <a:pt x="f1178" y="f812"/>
                </a:cubicBezTo>
                <a:cubicBezTo>
                  <a:pt x="f1179" y="f466"/>
                  <a:pt x="f252" y="f812"/>
                  <a:pt x="f1180" y="f813"/>
                </a:cubicBezTo>
                <a:cubicBezTo>
                  <a:pt x="f1181" y="f1182"/>
                  <a:pt x="f1183" y="f1184"/>
                  <a:pt x="f1185" y="f293"/>
                </a:cubicBezTo>
                <a:cubicBezTo>
                  <a:pt x="f258" y="f1186"/>
                  <a:pt x="f1187" y="f475"/>
                  <a:pt x="f1188" y="f1189"/>
                </a:cubicBezTo>
                <a:cubicBezTo>
                  <a:pt x="f1190" y="f1191"/>
                  <a:pt x="f1192" y="f1193"/>
                  <a:pt x="f1194" y="f1195"/>
                </a:cubicBezTo>
                <a:cubicBezTo>
                  <a:pt x="f1196" y="f1197"/>
                  <a:pt x="f1087" y="f1198"/>
                  <a:pt x="f1199" y="f1200"/>
                </a:cubicBezTo>
                <a:cubicBezTo>
                  <a:pt x="f1201" y="f1202"/>
                  <a:pt x="f1203" y="f473"/>
                  <a:pt x="f1204" y="f1205"/>
                </a:cubicBezTo>
                <a:cubicBezTo>
                  <a:pt x="f1206" y="f1207"/>
                  <a:pt x="f1208" y="f1209"/>
                  <a:pt x="f1210" y="f1207"/>
                </a:cubicBezTo>
                <a:cubicBezTo>
                  <a:pt x="f1211" y="f1212"/>
                  <a:pt x="f1213" y="f1214"/>
                  <a:pt x="f1215" y="f1216"/>
                </a:cubicBezTo>
                <a:cubicBezTo>
                  <a:pt x="f275" y="f1217"/>
                  <a:pt x="f1218" y="f974"/>
                  <a:pt x="f1218" y="f974"/>
                </a:cubicBezTo>
                <a:cubicBezTo>
                  <a:pt x="f1219" y="f475"/>
                  <a:pt x="f1220" y="f1221"/>
                  <a:pt x="f1222" y="f1223"/>
                </a:cubicBezTo>
                <a:cubicBezTo>
                  <a:pt x="f1224" y="f1225"/>
                  <a:pt x="f294" y="f1226"/>
                  <a:pt x="f1227" y="f1228"/>
                </a:cubicBezTo>
                <a:cubicBezTo>
                  <a:pt x="f1229" y="f1230"/>
                  <a:pt x="f1231" y="f1232"/>
                  <a:pt x="f1233" y="f1234"/>
                </a:cubicBezTo>
                <a:cubicBezTo>
                  <a:pt x="f1235" y="f1236"/>
                  <a:pt x="f1237" y="f1238"/>
                  <a:pt x="f1220" y="f1238"/>
                </a:cubicBezTo>
                <a:cubicBezTo>
                  <a:pt x="f1239" y="f1240"/>
                  <a:pt x="f1241" y="f1242"/>
                  <a:pt x="f1243" y="f1244"/>
                </a:cubicBezTo>
                <a:cubicBezTo>
                  <a:pt x="f1245" y="f1242"/>
                  <a:pt x="f1246" y="f1247"/>
                  <a:pt x="f22" y="f1248"/>
                </a:cubicBezTo>
                <a:cubicBezTo>
                  <a:pt x="f669" y="f145"/>
                  <a:pt x="f1249" y="f1250"/>
                  <a:pt x="f1251" y="f1252"/>
                </a:cubicBezTo>
                <a:cubicBezTo>
                  <a:pt x="f1253" y="f1254"/>
                  <a:pt x="f1255" y="f1256"/>
                  <a:pt x="f1257" y="f1258"/>
                </a:cubicBezTo>
                <a:cubicBezTo>
                  <a:pt x="f1259" y="f1238"/>
                  <a:pt x="f1260" y="f1261"/>
                  <a:pt x="f1262" y="f1263"/>
                </a:cubicBezTo>
                <a:cubicBezTo>
                  <a:pt x="f1264" y="f1265"/>
                  <a:pt x="f337" y="f1266"/>
                  <a:pt x="f73" y="f1267"/>
                </a:cubicBezTo>
                <a:cubicBezTo>
                  <a:pt x="f1268" y="f1269"/>
                  <a:pt x="f1270" y="f1113"/>
                  <a:pt x="f1271" y="f1272"/>
                </a:cubicBezTo>
                <a:cubicBezTo>
                  <a:pt x="f1273" y="f1274"/>
                  <a:pt x="f1275" y="f1276"/>
                  <a:pt x="f1275" y="f1276"/>
                </a:cubicBezTo>
                <a:cubicBezTo>
                  <a:pt x="f1277" y="f247"/>
                  <a:pt x="f1151" y="f1278"/>
                  <a:pt x="f1279" y="f1280"/>
                </a:cubicBezTo>
                <a:cubicBezTo>
                  <a:pt x="f1281" y="f1282"/>
                  <a:pt x="f1283" y="f558"/>
                  <a:pt x="f1097" y="f1284"/>
                </a:cubicBezTo>
                <a:cubicBezTo>
                  <a:pt x="f1285" y="f552"/>
                  <a:pt x="f1286" y="f1287"/>
                  <a:pt x="f1288" y="f1289"/>
                </a:cubicBezTo>
                <a:cubicBezTo>
                  <a:pt x="f1290" y="f1291"/>
                  <a:pt x="f1146" y="f242"/>
                  <a:pt x="f1146" y="f1292"/>
                </a:cubicBezTo>
                <a:cubicBezTo>
                  <a:pt x="f1293" y="f1294"/>
                  <a:pt x="f1295" y="f1296"/>
                  <a:pt x="f1097" y="f781"/>
                </a:cubicBezTo>
                <a:close/>
                <a:moveTo>
                  <a:pt x="f1297" y="f789"/>
                </a:moveTo>
                <a:cubicBezTo>
                  <a:pt x="f1297" y="f789"/>
                  <a:pt x="f1297" y="f789"/>
                  <a:pt x="f1297" y="f789"/>
                </a:cubicBezTo>
                <a:cubicBezTo>
                  <a:pt x="f1297" y="f789"/>
                  <a:pt x="f1297" y="f789"/>
                  <a:pt x="f1297" y="f789"/>
                </a:cubicBezTo>
                <a:close/>
                <a:moveTo>
                  <a:pt x="f1297" y="f789"/>
                </a:moveTo>
                <a:cubicBezTo>
                  <a:pt x="f1297" y="f789"/>
                  <a:pt x="f1297" y="f789"/>
                  <a:pt x="f1297" y="f789"/>
                </a:cubicBezTo>
                <a:cubicBezTo>
                  <a:pt x="f1297" y="f789"/>
                  <a:pt x="f1297" y="f789"/>
                  <a:pt x="f1297" y="f789"/>
                </a:cubicBezTo>
                <a:close/>
                <a:moveTo>
                  <a:pt x="f1298" y="f1299"/>
                </a:moveTo>
                <a:lnTo>
                  <a:pt x="f1298" y="f1299"/>
                </a:lnTo>
                <a:lnTo>
                  <a:pt x="f1298" y="f1299"/>
                </a:lnTo>
                <a:close/>
                <a:moveTo>
                  <a:pt x="f952" y="f1170"/>
                </a:moveTo>
                <a:cubicBezTo>
                  <a:pt x="f952" y="f894"/>
                  <a:pt x="f952" y="f1300"/>
                  <a:pt x="f1301" y="f1302"/>
                </a:cubicBezTo>
                <a:lnTo>
                  <a:pt x="f952" y="f1170"/>
                </a:lnTo>
                <a:close/>
              </a:path>
            </a:pathLst>
          </a:custGeom>
          <a:solidFill>
            <a:srgbClr val="71DBCB"/>
          </a:solidFill>
          <a:ln w="1270" cap="flat">
            <a:solidFill>
              <a:srgbClr val="71DBCB"/>
            </a:solidFill>
            <a:prstDash val="solid"/>
            <a:miter/>
          </a:ln>
        </p:spPr>
        <p:txBody>
          <a:bodyPr vert="horz" wrap="square" lIns="68580" tIns="34290" rIns="68580" bIns="34290" anchor="ctr" anchorCtr="0" compatLnSpc="1">
            <a:no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0" cap="none" spc="0" normalizeH="0" baseline="0" noProof="0">
              <a:ln>
                <a:noFill/>
              </a:ln>
              <a:solidFill>
                <a:srgbClr val="000000"/>
              </a:solidFill>
              <a:effectLst/>
              <a:uLnTx/>
              <a:uFillTx/>
              <a:latin typeface="Calibri"/>
              <a:ea typeface="+mn-ea"/>
              <a:cs typeface="+mn-cs"/>
            </a:endParaRPr>
          </a:p>
        </p:txBody>
      </p:sp>
      <p:sp>
        <p:nvSpPr>
          <p:cNvPr id="33" name="Content Placeholder 2">
            <a:extLst>
              <a:ext uri="{FF2B5EF4-FFF2-40B4-BE49-F238E27FC236}">
                <a16:creationId xmlns:a16="http://schemas.microsoft.com/office/drawing/2014/main" id="{ADD91A29-5AA2-F50D-DDB2-2FC31BFC38BF}"/>
              </a:ext>
            </a:extLst>
          </p:cNvPr>
          <p:cNvSpPr txBox="1"/>
          <p:nvPr/>
        </p:nvSpPr>
        <p:spPr>
          <a:xfrm>
            <a:off x="3465825" y="5843692"/>
            <a:ext cx="1389163" cy="909857"/>
          </a:xfrm>
          <a:prstGeom prst="rect">
            <a:avLst/>
          </a:prstGeom>
          <a:noFill/>
          <a:ln cap="flat">
            <a:noFill/>
          </a:ln>
        </p:spPr>
        <p:txBody>
          <a:bodyPr vert="horz" wrap="square" lIns="72002" tIns="72002" rIns="72002" bIns="72002" anchor="t" anchorCtr="1" compatLnSpc="1">
            <a:noAutofit/>
          </a:bodyPr>
          <a:lstStyle/>
          <a:p>
            <a:pPr marL="0" marR="0" lvl="0" indent="0" algn="ctr" defTabSz="457188"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a:ln>
                  <a:noFill/>
                </a:ln>
                <a:solidFill>
                  <a:srgbClr val="71DBCB"/>
                </a:solidFill>
                <a:effectLst/>
                <a:uLnTx/>
                <a:uFillTx/>
                <a:latin typeface="Calibri"/>
                <a:ea typeface="Roboto" pitchFamily="2"/>
                <a:cs typeface="+mn-cs"/>
              </a:rPr>
              <a:t>10</a:t>
            </a:r>
          </a:p>
          <a:p>
            <a:pPr marL="0" marR="0" lvl="0" indent="0" algn="ctr" defTabSz="457188" rtl="0" eaLnBrk="1" fontAlgn="auto" latinLnBrk="0" hangingPunct="1">
              <a:lnSpc>
                <a:spcPts val="1099"/>
              </a:lnSpc>
              <a:spcBef>
                <a:spcPts val="0"/>
              </a:spcBef>
              <a:spcAft>
                <a:spcPts val="600"/>
              </a:spcAft>
              <a:buClrTx/>
              <a:buSzTx/>
              <a:buFontTx/>
              <a:buNone/>
              <a:tabLst/>
              <a:defRPr sz="1800" b="0" i="0" u="none" strike="noStrike" kern="0" cap="none" spc="0" baseline="0">
                <a:solidFill>
                  <a:srgbClr val="000000"/>
                </a:solidFill>
                <a:uFillTx/>
              </a:defRPr>
            </a:pPr>
            <a:r>
              <a:rPr kumimoji="0" lang="en-US" sz="1000" i="0" u="none" strike="noStrike" kern="0" cap="none" spc="0" normalizeH="0" baseline="0" noProof="0">
                <a:ln>
                  <a:noFill/>
                </a:ln>
                <a:solidFill>
                  <a:srgbClr val="FFFFFF"/>
                </a:solidFill>
                <a:effectLst/>
                <a:uLnTx/>
                <a:uFillTx/>
                <a:latin typeface="Calibri"/>
                <a:ea typeface="Roboto" pitchFamily="2"/>
                <a:cs typeface="+mn-cs"/>
              </a:rPr>
              <a:t>CORAL TREES </a:t>
            </a:r>
            <a:br>
              <a:rPr lang="en-US" sz="1000" kern="0">
                <a:solidFill>
                  <a:srgbClr val="FFFFFF"/>
                </a:solidFill>
                <a:latin typeface="Calibri"/>
                <a:ea typeface="Roboto" pitchFamily="2"/>
              </a:rPr>
            </a:br>
            <a:r>
              <a:rPr kumimoji="0" lang="en-US" sz="1000" i="0" u="none" strike="noStrike" kern="0" cap="none" spc="0" normalizeH="0" baseline="0" noProof="0">
                <a:ln>
                  <a:noFill/>
                </a:ln>
                <a:solidFill>
                  <a:srgbClr val="FFFFFF"/>
                </a:solidFill>
                <a:effectLst/>
                <a:uLnTx/>
                <a:uFillTx/>
                <a:latin typeface="Calibri"/>
                <a:ea typeface="Roboto" pitchFamily="2"/>
                <a:cs typeface="+mn-cs"/>
              </a:rPr>
              <a:t>IN THE CORAL NURSERY</a:t>
            </a:r>
            <a:endParaRPr kumimoji="0" lang="fr-FR" sz="900" i="0" u="none" strike="noStrike" kern="0" cap="none" spc="0" normalizeH="0" baseline="0" noProof="0">
              <a:ln>
                <a:noFill/>
              </a:ln>
              <a:solidFill>
                <a:srgbClr val="FFFFFF"/>
              </a:solidFill>
              <a:effectLst/>
              <a:uLnTx/>
              <a:uFillTx/>
              <a:latin typeface="Calibri"/>
              <a:ea typeface="Roboto" pitchFamily="2"/>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DE362C-3B74-4712-A916-2B3210DAEF01}"/>
              </a:ext>
            </a:extLst>
          </p:cNvPr>
          <p:cNvSpPr txBox="1"/>
          <p:nvPr/>
        </p:nvSpPr>
        <p:spPr>
          <a:xfrm>
            <a:off x="905287" y="6404095"/>
            <a:ext cx="412102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EXPLORAJOURNEYS.COM</a:t>
            </a:r>
          </a:p>
        </p:txBody>
      </p:sp>
      <p:sp>
        <p:nvSpPr>
          <p:cNvPr id="6" name="TextBox 5">
            <a:extLst>
              <a:ext uri="{FF2B5EF4-FFF2-40B4-BE49-F238E27FC236}">
                <a16:creationId xmlns:a16="http://schemas.microsoft.com/office/drawing/2014/main" id="{3A95245E-6E8D-47E9-9427-441D47FE2F0C}"/>
              </a:ext>
            </a:extLst>
          </p:cNvPr>
          <p:cNvSpPr txBox="1"/>
          <p:nvPr/>
        </p:nvSpPr>
        <p:spPr>
          <a:xfrm>
            <a:off x="37949" y="2620120"/>
            <a:ext cx="5879966" cy="3662541"/>
          </a:xfrm>
          <a:prstGeom prst="rect">
            <a:avLst/>
          </a:prstGeom>
          <a:noFill/>
        </p:spPr>
        <p:txBody>
          <a:bodyPr wrap="square" rtlCol="0">
            <a:spAutoFit/>
          </a:bodyPr>
          <a:lstStyle/>
          <a:p>
            <a:pPr marL="171450" marR="0" lvl="0" indent="-17145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The luxury lifestyle travel brand of MSC Group</a:t>
            </a:r>
          </a:p>
          <a:p>
            <a:pPr marL="171450" marR="0" lvl="0" indent="-17145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Redefining luxury cruises into ocean journeys </a:t>
            </a:r>
            <a:b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br>
            <a:r>
              <a:rPr kumimoji="0" lang="en-GB" sz="1600" b="0" i="1" u="none" strike="noStrike" kern="1200" cap="none" spc="0" normalizeH="0" baseline="0" noProof="0">
                <a:ln>
                  <a:noFill/>
                </a:ln>
                <a:solidFill>
                  <a:prstClr val="black"/>
                </a:solidFill>
                <a:effectLst/>
                <a:uLnTx/>
                <a:uFillTx/>
                <a:latin typeface="Calibri"/>
                <a:ea typeface="+mn-ea"/>
                <a:cs typeface="Arial" panose="020B0604020202020204" pitchFamily="34" charset="0"/>
              </a:rPr>
              <a:t>of inner and outer discovery</a:t>
            </a:r>
          </a:p>
          <a:p>
            <a:pPr marL="171450" marR="0" lvl="0" indent="-17145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600">
                <a:solidFill>
                  <a:prstClr val="black"/>
                </a:solidFill>
                <a:latin typeface="Calibri"/>
                <a:cs typeface="Arial" panose="020B0604020202020204" pitchFamily="34" charset="0"/>
              </a:rPr>
              <a:t>3</a:t>
            </a: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luxury ships in operation by end of 2026</a:t>
            </a:r>
          </a:p>
          <a:p>
            <a:pPr marL="171450" marR="0" lvl="0" indent="-17145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 fleet of 6 luxury ships by end of 2028</a:t>
            </a:r>
            <a:endParaRPr kumimoji="0" lang="en-GB" sz="1600" b="0" i="1"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a:p>
            <a:pPr marL="171450" marR="0" lvl="0" indent="-17145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461 ocean-front suites with private terraces, </a:t>
            </a:r>
            <a:b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b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starting at 35 sqm (377sq ft), </a:t>
            </a:r>
            <a:r>
              <a:rPr kumimoji="0" lang="en-GB" sz="1600" b="0" i="1" u="none" strike="noStrike" kern="1200" cap="none" spc="0" normalizeH="0" baseline="0" noProof="0">
                <a:ln>
                  <a:noFill/>
                </a:ln>
                <a:solidFill>
                  <a:prstClr val="black"/>
                </a:solidFill>
                <a:effectLst/>
                <a:uLnTx/>
                <a:uFillTx/>
                <a:latin typeface="Calibri"/>
                <a:ea typeface="+mn-ea"/>
                <a:cs typeface="Arial" panose="020B0604020202020204" pitchFamily="34" charset="0"/>
              </a:rPr>
              <a:t>largest in the category</a:t>
            </a:r>
          </a:p>
          <a:p>
            <a:pPr marL="355600" marR="0" lvl="0" indent="-174625"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18 restaurants, bars and lounges, </a:t>
            </a:r>
            <a:r>
              <a:rPr kumimoji="0" lang="en-GB" sz="1600" b="0" i="1" u="none" strike="noStrike" kern="1200" cap="none" spc="0" normalizeH="0" baseline="0" noProof="0">
                <a:ln>
                  <a:noFill/>
                </a:ln>
                <a:solidFill>
                  <a:prstClr val="black"/>
                </a:solidFill>
                <a:effectLst/>
                <a:uLnTx/>
                <a:uFillTx/>
                <a:latin typeface="Calibri"/>
                <a:ea typeface="+mn-ea"/>
                <a:cs typeface="Arial" panose="020B0604020202020204" pitchFamily="34" charset="0"/>
              </a:rPr>
              <a:t>widest choice in the category</a:t>
            </a:r>
          </a:p>
          <a:p>
            <a:pPr marL="177800" marR="0" lvl="0" indent="-17780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Ocean-inspired wellness and fitness</a:t>
            </a:r>
          </a:p>
          <a:p>
            <a:pPr marL="177800" marR="0" lvl="0" indent="-17780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Reimagined entertainment and enrichment experiences</a:t>
            </a:r>
          </a:p>
          <a:p>
            <a:pPr marL="177800" marR="0" lvl="0" indent="-177800" algn="ctr"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Generous outdoor decks featuring 3 heated pools </a:t>
            </a:r>
            <a:b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b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 multiple whirlpools</a:t>
            </a:r>
            <a:endParaRPr kumimoji="0" lang="en-GB"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pic>
        <p:nvPicPr>
          <p:cNvPr id="13" name="Picture 12">
            <a:extLst>
              <a:ext uri="{FF2B5EF4-FFF2-40B4-BE49-F238E27FC236}">
                <a16:creationId xmlns:a16="http://schemas.microsoft.com/office/drawing/2014/main" id="{5689048A-E7CA-206D-9021-3DA1A24D8142}"/>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2264925" y="460254"/>
            <a:ext cx="1401732" cy="1138908"/>
          </a:xfrm>
          <a:prstGeom prst="rect">
            <a:avLst/>
          </a:prstGeom>
        </p:spPr>
      </p:pic>
      <p:sp>
        <p:nvSpPr>
          <p:cNvPr id="14" name="TextBox 13">
            <a:extLst>
              <a:ext uri="{FF2B5EF4-FFF2-40B4-BE49-F238E27FC236}">
                <a16:creationId xmlns:a16="http://schemas.microsoft.com/office/drawing/2014/main" id="{0005C66E-4996-72CD-BCDE-47D1DD55A29C}"/>
              </a:ext>
            </a:extLst>
          </p:cNvPr>
          <p:cNvSpPr txBox="1"/>
          <p:nvPr/>
        </p:nvSpPr>
        <p:spPr>
          <a:xfrm>
            <a:off x="600062" y="1815502"/>
            <a:ext cx="47314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GB" sz="2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DISCOVER THE</a:t>
            </a:r>
            <a:br>
              <a:rPr kumimoji="0" lang="en-GB" sz="2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br>
            <a:r>
              <a:rPr kumimoji="0" lang="en-GB" sz="2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OCEAN STATE OF MIND</a:t>
            </a:r>
          </a:p>
        </p:txBody>
      </p:sp>
      <p:cxnSp>
        <p:nvCxnSpPr>
          <p:cNvPr id="15" name="Straight Connector 14">
            <a:extLst>
              <a:ext uri="{FF2B5EF4-FFF2-40B4-BE49-F238E27FC236}">
                <a16:creationId xmlns:a16="http://schemas.microsoft.com/office/drawing/2014/main" id="{C8FFFDDC-8406-E01D-335D-C2B84E920C14}"/>
              </a:ext>
            </a:extLst>
          </p:cNvPr>
          <p:cNvCxnSpPr>
            <a:cxnSpLocks/>
          </p:cNvCxnSpPr>
          <p:nvPr/>
        </p:nvCxnSpPr>
        <p:spPr>
          <a:xfrm>
            <a:off x="2573413" y="2553154"/>
            <a:ext cx="6844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D74CE5F-D542-3FCD-F73A-3BAE9A07B619}"/>
              </a:ext>
            </a:extLst>
          </p:cNvPr>
          <p:cNvCxnSpPr>
            <a:cxnSpLocks/>
          </p:cNvCxnSpPr>
          <p:nvPr/>
        </p:nvCxnSpPr>
        <p:spPr>
          <a:xfrm>
            <a:off x="2573413" y="6243411"/>
            <a:ext cx="6844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566C7FE-1CA4-F85F-1F04-1B6D9535E47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96000" y="0"/>
            <a:ext cx="6096000" cy="6881167"/>
          </a:xfrm>
          <a:prstGeom prst="rect">
            <a:avLst/>
          </a:prstGeom>
        </p:spPr>
      </p:pic>
    </p:spTree>
    <p:extLst>
      <p:ext uri="{BB962C8B-B14F-4D97-AF65-F5344CB8AC3E}">
        <p14:creationId xmlns:p14="http://schemas.microsoft.com/office/powerpoint/2010/main" val="2387056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77974-1984-6673-1DAF-17B7E4C3725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FB4CBE6-EC59-3AD6-CCFC-2D9C15DADFB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rcRect/>
          <a:stretch>
            <a:fillRect/>
          </a:stretch>
        </p:blipFill>
        <p:spPr>
          <a:xfrm>
            <a:off x="-1" y="-1"/>
            <a:ext cx="12192001" cy="6858001"/>
          </a:xfrm>
          <a:prstGeom prst="rect">
            <a:avLst/>
          </a:prstGeom>
        </p:spPr>
      </p:pic>
      <p:sp>
        <p:nvSpPr>
          <p:cNvPr id="2" name="TextBox 1">
            <a:extLst>
              <a:ext uri="{FF2B5EF4-FFF2-40B4-BE49-F238E27FC236}">
                <a16:creationId xmlns:a16="http://schemas.microsoft.com/office/drawing/2014/main" id="{F26CE1B9-B2F6-325A-3647-5A0C5D7534CC}"/>
              </a:ext>
            </a:extLst>
          </p:cNvPr>
          <p:cNvSpPr txBox="1"/>
          <p:nvPr/>
        </p:nvSpPr>
        <p:spPr>
          <a:xfrm>
            <a:off x="297353" y="1122057"/>
            <a:ext cx="6699348" cy="2446824"/>
          </a:xfrm>
          <a:prstGeom prst="rect">
            <a:avLst/>
          </a:prstGeom>
          <a:noFill/>
        </p:spPr>
        <p:txBody>
          <a:bodyPr wrap="square" rtlCol="0">
            <a:spAutoFit/>
          </a:bodyPr>
          <a:lstStyle/>
          <a:p>
            <a:pPr marL="228600" marR="0" lvl="0" indent="-22860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noProof="0">
                <a:solidFill>
                  <a:prstClr val="black"/>
                </a:solidFill>
                <a:latin typeface="Calibri"/>
                <a:cs typeface="Arial" panose="020B0604020202020204" pitchFamily="34" charset="0"/>
              </a:rPr>
              <a:t>N</a:t>
            </a: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ewly established port development and infrastructure entity within MSC Group’s Cruise Division</a:t>
            </a:r>
          </a:p>
          <a:p>
            <a:pPr marL="228600" marR="0" lvl="0" indent="-22860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Shaping the next generation of cruise terminals and destinations worldwide</a:t>
            </a:r>
          </a:p>
          <a:p>
            <a:pPr marL="228600" marR="0" lvl="0" indent="-22860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Two landmark terminal inaugurations in 2025 for MSC Cruises at:</a:t>
            </a:r>
          </a:p>
          <a:p>
            <a:pPr marL="460375" lvl="1">
              <a:spcAft>
                <a:spcPts val="600"/>
              </a:spcAft>
              <a:defRPr/>
            </a:pP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PortMiami — the world’s largest cruise terminal</a:t>
            </a:r>
          </a:p>
          <a:p>
            <a:pPr marL="460375" lvl="1">
              <a:spcAft>
                <a:spcPts val="600"/>
              </a:spcAft>
              <a:defRPr/>
            </a:pP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Port of Barcelona — </a:t>
            </a:r>
            <a:r>
              <a:rPr lang="en-US" sz="1600" noProof="0">
                <a:solidFill>
                  <a:prstClr val="black"/>
                </a:solidFill>
                <a:cs typeface="Arial" panose="020B0604020202020204" pitchFamily="34" charset="0"/>
              </a:rPr>
              <a:t>the Mediterranean’s state-of-the-art </a:t>
            </a: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cruise terminal</a:t>
            </a:r>
          </a:p>
          <a:p>
            <a:pPr marL="228600" marR="0" lvl="0" indent="-22860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Advancing MSC’s destination portfolio with the continued development of Ocean Cay in The Bahamas</a:t>
            </a:r>
          </a:p>
        </p:txBody>
      </p:sp>
      <p:graphicFrame>
        <p:nvGraphicFramePr>
          <p:cNvPr id="4" name="Table 3">
            <a:extLst>
              <a:ext uri="{FF2B5EF4-FFF2-40B4-BE49-F238E27FC236}">
                <a16:creationId xmlns:a16="http://schemas.microsoft.com/office/drawing/2014/main" id="{79222F90-A6B6-29FD-7532-BFE19075ADEF}"/>
              </a:ext>
            </a:extLst>
          </p:cNvPr>
          <p:cNvGraphicFramePr>
            <a:graphicFrameLocks noGrp="1"/>
          </p:cNvGraphicFramePr>
          <p:nvPr>
            <p:extLst>
              <p:ext uri="{D42A27DB-BD31-4B8C-83A1-F6EECF244321}">
                <p14:modId xmlns:p14="http://schemas.microsoft.com/office/powerpoint/2010/main" val="2763307827"/>
              </p:ext>
            </p:extLst>
          </p:nvPr>
        </p:nvGraphicFramePr>
        <p:xfrm>
          <a:off x="7518018" y="1470930"/>
          <a:ext cx="4296500" cy="724218"/>
        </p:xfrm>
        <a:graphic>
          <a:graphicData uri="http://schemas.openxmlformats.org/drawingml/2006/table">
            <a:tbl>
              <a:tblPr firstRow="1" bandRow="1">
                <a:tableStyleId>{2D5ABB26-0587-4C30-8999-92F81FD0307C}</a:tableStyleId>
              </a:tblPr>
              <a:tblGrid>
                <a:gridCol w="914400">
                  <a:extLst>
                    <a:ext uri="{9D8B030D-6E8A-4147-A177-3AD203B41FA5}">
                      <a16:colId xmlns:a16="http://schemas.microsoft.com/office/drawing/2014/main" val="2832337099"/>
                    </a:ext>
                  </a:extLst>
                </a:gridCol>
                <a:gridCol w="730340">
                  <a:extLst>
                    <a:ext uri="{9D8B030D-6E8A-4147-A177-3AD203B41FA5}">
                      <a16:colId xmlns:a16="http://schemas.microsoft.com/office/drawing/2014/main" val="1779007986"/>
                    </a:ext>
                  </a:extLst>
                </a:gridCol>
                <a:gridCol w="1005840">
                  <a:extLst>
                    <a:ext uri="{9D8B030D-6E8A-4147-A177-3AD203B41FA5}">
                      <a16:colId xmlns:a16="http://schemas.microsoft.com/office/drawing/2014/main" val="225698458"/>
                    </a:ext>
                  </a:extLst>
                </a:gridCol>
                <a:gridCol w="822960">
                  <a:extLst>
                    <a:ext uri="{9D8B030D-6E8A-4147-A177-3AD203B41FA5}">
                      <a16:colId xmlns:a16="http://schemas.microsoft.com/office/drawing/2014/main" val="1248992484"/>
                    </a:ext>
                  </a:extLst>
                </a:gridCol>
                <a:gridCol w="822960">
                  <a:extLst>
                    <a:ext uri="{9D8B030D-6E8A-4147-A177-3AD203B41FA5}">
                      <a16:colId xmlns:a16="http://schemas.microsoft.com/office/drawing/2014/main" val="2513765159"/>
                    </a:ext>
                  </a:extLst>
                </a:gridCol>
              </a:tblGrid>
              <a:tr h="155047">
                <a:tc>
                  <a:txBody>
                    <a:bodyPr/>
                    <a:lstStyle/>
                    <a:p>
                      <a:pPr algn="ctr"/>
                      <a:r>
                        <a:rPr lang="en-US" sz="1600" b="1" noProof="0">
                          <a:latin typeface="+mj-lt"/>
                        </a:rPr>
                        <a:t>11</a:t>
                      </a:r>
                    </a:p>
                  </a:txBody>
                  <a:tcPr marL="45720" marR="45720" anchor="ctr"/>
                </a:tc>
                <a:tc>
                  <a:txBody>
                    <a:bodyPr/>
                    <a:lstStyle/>
                    <a:p>
                      <a:pPr algn="ctr"/>
                      <a:r>
                        <a:rPr lang="en-US" sz="1600" b="1" noProof="0">
                          <a:latin typeface="+mj-lt"/>
                        </a:rPr>
                        <a:t>3</a:t>
                      </a:r>
                    </a:p>
                  </a:txBody>
                  <a:tcPr marL="45720" marR="45720" anchor="ctr"/>
                </a:tc>
                <a:tc>
                  <a:txBody>
                    <a:bodyPr/>
                    <a:lstStyle/>
                    <a:p>
                      <a:pPr algn="ctr"/>
                      <a:r>
                        <a:rPr lang="en-US" sz="1600" b="1" noProof="0">
                          <a:latin typeface="+mj-lt"/>
                        </a:rPr>
                        <a:t>3</a:t>
                      </a:r>
                    </a:p>
                  </a:txBody>
                  <a:tcPr marL="45720" marR="45720" anchor="ctr"/>
                </a:tc>
                <a:tc>
                  <a:txBody>
                    <a:bodyPr/>
                    <a:lstStyle/>
                    <a:p>
                      <a:pPr algn="ctr"/>
                      <a:r>
                        <a:rPr lang="en-US" sz="1600" b="1" noProof="0">
                          <a:latin typeface="+mj-lt"/>
                        </a:rPr>
                        <a:t>10</a:t>
                      </a:r>
                    </a:p>
                  </a:txBody>
                  <a:tcPr marL="45720" marR="45720" anchor="ctr"/>
                </a:tc>
                <a:tc>
                  <a:txBody>
                    <a:bodyPr/>
                    <a:lstStyle/>
                    <a:p>
                      <a:pPr algn="ctr"/>
                      <a:r>
                        <a:rPr lang="en-US" sz="1600" b="1" noProof="0">
                          <a:latin typeface="+mj-lt"/>
                        </a:rPr>
                        <a:t>5</a:t>
                      </a:r>
                    </a:p>
                  </a:txBody>
                  <a:tcPr marL="45720" marR="45720" anchor="ctr"/>
                </a:tc>
                <a:extLst>
                  <a:ext uri="{0D108BD9-81ED-4DB2-BD59-A6C34878D82A}">
                    <a16:rowId xmlns:a16="http://schemas.microsoft.com/office/drawing/2014/main" val="2227445117"/>
                  </a:ext>
                </a:extLst>
              </a:tr>
              <a:tr h="330934">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CRUISE TERMINALS</a:t>
                      </a:r>
                    </a:p>
                  </a:txBody>
                  <a:tcPr marL="0" marR="0" marT="0" marB="0" anchor="ctr"/>
                </a:tc>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PRIVATE</a:t>
                      </a:r>
                      <a:b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b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ISLANDS</a:t>
                      </a:r>
                    </a:p>
                  </a:txBody>
                  <a:tcPr marL="0" marR="0" marT="0" marB="0" anchor="ct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US" sz="1100" noProof="0">
                          <a:solidFill>
                            <a:schemeClr val="tx1"/>
                          </a:solidFill>
                        </a:rPr>
                        <a:t>ONGOING DEVELOPMENTS</a:t>
                      </a:r>
                      <a:endParaRPr lang="en-US" sz="1100" noProof="0"/>
                    </a:p>
                  </a:txBody>
                  <a:tcPr marL="0" marR="0" marT="0" marB="0" anchor="ctr"/>
                </a:tc>
                <a:tc>
                  <a:txBody>
                    <a:bodyPr/>
                    <a:lstStyle/>
                    <a:p>
                      <a:pPr algn="ctr"/>
                      <a:r>
                        <a:rPr lang="en-US" sz="1100" noProof="0"/>
                        <a:t>COUNTRIES</a:t>
                      </a:r>
                    </a:p>
                  </a:txBody>
                  <a:tcPr marL="0" marR="0" marT="0" marB="0" anchor="ctr"/>
                </a:tc>
                <a:tc>
                  <a:txBody>
                    <a:bodyPr/>
                    <a:lstStyle/>
                    <a:p>
                      <a:pPr algn="ctr"/>
                      <a:r>
                        <a:rPr lang="en-US" sz="1100" noProof="0"/>
                        <a:t>CONTINENTS</a:t>
                      </a:r>
                    </a:p>
                  </a:txBody>
                  <a:tcPr marL="0" marR="0" marT="0" marB="0" anchor="ctr"/>
                </a:tc>
                <a:extLst>
                  <a:ext uri="{0D108BD9-81ED-4DB2-BD59-A6C34878D82A}">
                    <a16:rowId xmlns:a16="http://schemas.microsoft.com/office/drawing/2014/main" val="845311250"/>
                  </a:ext>
                </a:extLst>
              </a:tr>
            </a:tbl>
          </a:graphicData>
        </a:graphic>
      </p:graphicFrame>
      <p:sp>
        <p:nvSpPr>
          <p:cNvPr id="6" name="Title 11">
            <a:extLst>
              <a:ext uri="{FF2B5EF4-FFF2-40B4-BE49-F238E27FC236}">
                <a16:creationId xmlns:a16="http://schemas.microsoft.com/office/drawing/2014/main" id="{B2D88EF1-89AD-643F-9E47-7EB33F5A4942}"/>
              </a:ext>
            </a:extLst>
          </p:cNvPr>
          <p:cNvSpPr txBox="1">
            <a:spLocks/>
          </p:cNvSpPr>
          <p:nvPr/>
        </p:nvSpPr>
        <p:spPr>
          <a:xfrm>
            <a:off x="-1" y="193495"/>
            <a:ext cx="12191999" cy="1051561"/>
          </a:xfrm>
          <a:prstGeom prst="rect">
            <a:avLst/>
          </a:prstGeom>
        </p:spPr>
        <p:txBody>
          <a:bodyPr/>
          <a:lstStyle>
            <a:lvl1pPr algn="ctr" defTabSz="844083" rtl="0" eaLnBrk="1" latinLnBrk="0" hangingPunct="1">
              <a:lnSpc>
                <a:spcPct val="90000"/>
              </a:lnSpc>
              <a:spcBef>
                <a:spcPct val="0"/>
              </a:spcBef>
              <a:buNone/>
              <a:defRPr lang="en-GB" sz="2000" b="1" i="0" kern="1200" cap="all" spc="0" baseline="0" dirty="0">
                <a:solidFill>
                  <a:schemeClr val="tx1"/>
                </a:solidFill>
                <a:latin typeface="Arial Black" panose="020B0604020202020204" pitchFamily="34" charset="0"/>
                <a:ea typeface="+mj-ea"/>
                <a:cs typeface="Arial Black" panose="020B0604020202020204" pitchFamily="34" charset="0"/>
              </a:defRPr>
            </a:lvl1pPr>
          </a:lstStyle>
          <a:p>
            <a:r>
              <a:rPr lang="en-US" noProof="0"/>
              <a:t>CTL MARITIME</a:t>
            </a:r>
            <a:br>
              <a:rPr lang="en-US" noProof="0"/>
            </a:br>
            <a:r>
              <a:rPr lang="en-US" noProof="0">
                <a:latin typeface="+mn-lt"/>
              </a:rPr>
              <a:t>STRATEGIC DESTINATION DEVELOPMENT</a:t>
            </a:r>
          </a:p>
        </p:txBody>
      </p:sp>
      <p:pic>
        <p:nvPicPr>
          <p:cNvPr id="3" name="Picture 2">
            <a:extLst>
              <a:ext uri="{FF2B5EF4-FFF2-40B4-BE49-F238E27FC236}">
                <a16:creationId xmlns:a16="http://schemas.microsoft.com/office/drawing/2014/main" id="{1F2282BF-0FAD-A268-47A3-113F7A1C98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9121" y="6155860"/>
            <a:ext cx="803693" cy="540000"/>
          </a:xfrm>
          <a:prstGeom prst="rect">
            <a:avLst/>
          </a:prstGeom>
        </p:spPr>
      </p:pic>
      <p:sp>
        <p:nvSpPr>
          <p:cNvPr id="5" name="TextBox 4">
            <a:extLst>
              <a:ext uri="{FF2B5EF4-FFF2-40B4-BE49-F238E27FC236}">
                <a16:creationId xmlns:a16="http://schemas.microsoft.com/office/drawing/2014/main" id="{307221FE-0E26-BA24-86E6-FFA8088B13E6}"/>
              </a:ext>
            </a:extLst>
          </p:cNvPr>
          <p:cNvSpPr txBox="1"/>
          <p:nvPr/>
        </p:nvSpPr>
        <p:spPr>
          <a:xfrm>
            <a:off x="7518018" y="1163153"/>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spTree>
    <p:extLst>
      <p:ext uri="{BB962C8B-B14F-4D97-AF65-F5344CB8AC3E}">
        <p14:creationId xmlns:p14="http://schemas.microsoft.com/office/powerpoint/2010/main" val="3606278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D604933-F8FA-4CED-259E-9FE634A155A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75048" y="2655326"/>
            <a:ext cx="1447692" cy="489117"/>
          </a:xfrm>
          <a:prstGeom prst="rect">
            <a:avLst/>
          </a:prstGeom>
        </p:spPr>
      </p:pic>
      <p:sp>
        <p:nvSpPr>
          <p:cNvPr id="2" name="Titolo 1">
            <a:extLst>
              <a:ext uri="{FF2B5EF4-FFF2-40B4-BE49-F238E27FC236}">
                <a16:creationId xmlns:a16="http://schemas.microsoft.com/office/drawing/2014/main" id="{6D7DBF1E-1094-4D52-9731-0B17543FCEA5}"/>
              </a:ext>
            </a:extLst>
          </p:cNvPr>
          <p:cNvSpPr txBox="1">
            <a:spLocks noGrp="1"/>
          </p:cNvSpPr>
          <p:nvPr>
            <p:ph type="title" idx="4294967295"/>
          </p:nvPr>
        </p:nvSpPr>
        <p:spPr>
          <a:xfrm>
            <a:off x="0" y="0"/>
            <a:ext cx="12192000" cy="1050925"/>
          </a:xfrm>
        </p:spPr>
        <p:txBody>
          <a:bodyPr/>
          <a:lstStyle/>
          <a:p>
            <a:pPr lvl="0"/>
            <a:r>
              <a:rPr lang="en-GB"/>
              <a:t>MSC GROUP</a:t>
            </a:r>
            <a:br>
              <a:rPr lang="en-GB"/>
            </a:br>
            <a:r>
              <a:rPr lang="en-GB">
                <a:latin typeface="+mn-lt"/>
              </a:rPr>
              <a:t>OVERVIEW</a:t>
            </a:r>
          </a:p>
        </p:txBody>
      </p:sp>
      <p:sp>
        <p:nvSpPr>
          <p:cNvPr id="30" name="Rectangle 29">
            <a:extLst>
              <a:ext uri="{FF2B5EF4-FFF2-40B4-BE49-F238E27FC236}">
                <a16:creationId xmlns:a16="http://schemas.microsoft.com/office/drawing/2014/main" id="{C30AE98D-BC26-DC2B-880F-0341B07B8046}"/>
              </a:ext>
            </a:extLst>
          </p:cNvPr>
          <p:cNvSpPr/>
          <p:nvPr/>
        </p:nvSpPr>
        <p:spPr>
          <a:xfrm>
            <a:off x="296694" y="4547003"/>
            <a:ext cx="11466819" cy="1112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Text Placeholder 5">
            <a:extLst>
              <a:ext uri="{FF2B5EF4-FFF2-40B4-BE49-F238E27FC236}">
                <a16:creationId xmlns:a16="http://schemas.microsoft.com/office/drawing/2014/main" id="{EE7E6F61-2B77-88C2-D3B1-0EC006485A55}"/>
              </a:ext>
            </a:extLst>
          </p:cNvPr>
          <p:cNvSpPr txBox="1"/>
          <p:nvPr/>
        </p:nvSpPr>
        <p:spPr>
          <a:xfrm>
            <a:off x="0" y="1466536"/>
            <a:ext cx="12191999" cy="340291"/>
          </a:xfrm>
          <a:prstGeom prst="rect">
            <a:avLst/>
          </a:prstGeom>
          <a:noFill/>
          <a:ln cap="flat">
            <a:noFill/>
          </a:ln>
        </p:spPr>
        <p:txBody>
          <a:bodyPr vert="horz" wrap="square" lIns="91440" tIns="45720" rIns="91440" bIns="45720" anchor="t" anchorCtr="0" compatLnSpc="1">
            <a:noAutofit/>
          </a:bodyPr>
          <a:lstStyle/>
          <a:p>
            <a:pPr marL="0" marR="0" lvl="0" indent="0" algn="ctr" defTabSz="72072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all" spc="0" normalizeH="0" baseline="0" noProof="0">
                <a:ln>
                  <a:noFill/>
                </a:ln>
                <a:solidFill>
                  <a:schemeClr val="tx2">
                    <a:lumMod val="60000"/>
                    <a:lumOff val="40000"/>
                  </a:schemeClr>
                </a:solidFill>
                <a:effectLst/>
                <a:uLnTx/>
                <a:uFillTx/>
                <a:ea typeface="+mn-ea"/>
                <a:cs typeface="Arial" panose="020B0604020202020204" pitchFamily="34" charset="0"/>
              </a:rPr>
              <a:t>CARGO DIVISION</a:t>
            </a:r>
          </a:p>
        </p:txBody>
      </p:sp>
      <p:pic>
        <p:nvPicPr>
          <p:cNvPr id="5" name="Picture 12">
            <a:extLst>
              <a:ext uri="{FF2B5EF4-FFF2-40B4-BE49-F238E27FC236}">
                <a16:creationId xmlns:a16="http://schemas.microsoft.com/office/drawing/2014/main" id="{3B4EDA18-1C08-8042-739F-AA4DBC15E046}"/>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3415180" y="1791769"/>
            <a:ext cx="723788" cy="618466"/>
          </a:xfrm>
          <a:prstGeom prst="rect">
            <a:avLst/>
          </a:prstGeom>
          <a:noFill/>
          <a:ln cap="flat">
            <a:noFill/>
          </a:ln>
        </p:spPr>
      </p:pic>
      <p:pic>
        <p:nvPicPr>
          <p:cNvPr id="6" name="Picture 21">
            <a:extLst>
              <a:ext uri="{FF2B5EF4-FFF2-40B4-BE49-F238E27FC236}">
                <a16:creationId xmlns:a16="http://schemas.microsoft.com/office/drawing/2014/main" id="{CF2811E6-37CE-E16E-C522-9A3D95FDAB0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1144" y="1669942"/>
            <a:ext cx="821703" cy="890180"/>
          </a:xfrm>
          <a:prstGeom prst="rect">
            <a:avLst/>
          </a:prstGeom>
          <a:noFill/>
          <a:ln cap="flat">
            <a:noFill/>
          </a:ln>
        </p:spPr>
      </p:pic>
      <p:pic>
        <p:nvPicPr>
          <p:cNvPr id="7" name="Picture 22">
            <a:extLst>
              <a:ext uri="{FF2B5EF4-FFF2-40B4-BE49-F238E27FC236}">
                <a16:creationId xmlns:a16="http://schemas.microsoft.com/office/drawing/2014/main" id="{71DADBA5-45A5-AC18-A3D9-978B7C0D27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717412" y="1853413"/>
            <a:ext cx="1516487" cy="433420"/>
          </a:xfrm>
          <a:prstGeom prst="rect">
            <a:avLst/>
          </a:prstGeom>
          <a:noFill/>
          <a:ln cap="flat">
            <a:noFill/>
          </a:ln>
        </p:spPr>
      </p:pic>
      <p:pic>
        <p:nvPicPr>
          <p:cNvPr id="8" name="Picture 6" descr="Logo&#10;&#10;Description automatically generated">
            <a:extLst>
              <a:ext uri="{FF2B5EF4-FFF2-40B4-BE49-F238E27FC236}">
                <a16:creationId xmlns:a16="http://schemas.microsoft.com/office/drawing/2014/main" id="{196AEC66-9621-E651-0DCA-52EC802D99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00973" y="1624757"/>
            <a:ext cx="1210725" cy="786971"/>
          </a:xfrm>
          <a:prstGeom prst="rect">
            <a:avLst/>
          </a:prstGeom>
        </p:spPr>
      </p:pic>
      <p:pic>
        <p:nvPicPr>
          <p:cNvPr id="9" name="Picture 2">
            <a:extLst>
              <a:ext uri="{FF2B5EF4-FFF2-40B4-BE49-F238E27FC236}">
                <a16:creationId xmlns:a16="http://schemas.microsoft.com/office/drawing/2014/main" id="{2E83DA15-ECAC-6AA7-8230-DC775B5F0A54}"/>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p:blipFill>
        <p:spPr>
          <a:xfrm>
            <a:off x="6670176" y="1671854"/>
            <a:ext cx="2009925" cy="738020"/>
          </a:xfrm>
          <a:prstGeom prst="rect">
            <a:avLst/>
          </a:prstGeom>
        </p:spPr>
      </p:pic>
      <p:pic>
        <p:nvPicPr>
          <p:cNvPr id="10" name="Picture 8">
            <a:extLst>
              <a:ext uri="{FF2B5EF4-FFF2-40B4-BE49-F238E27FC236}">
                <a16:creationId xmlns:a16="http://schemas.microsoft.com/office/drawing/2014/main" id="{348CBCAD-8234-B640-B13F-D2D7876016C7}"/>
              </a:ext>
            </a:extLst>
          </p:cNvPr>
          <p:cNvPicPr>
            <a:picLocks noChangeAspect="1"/>
          </p:cNvPicPr>
          <p:nvPr/>
        </p:nvPicPr>
        <p:blipFill>
          <a:blip r:embed="rId9"/>
          <a:stretch>
            <a:fillRect/>
          </a:stretch>
        </p:blipFill>
        <p:spPr>
          <a:xfrm>
            <a:off x="2177183" y="2612831"/>
            <a:ext cx="1124207" cy="525516"/>
          </a:xfrm>
          <a:prstGeom prst="rect">
            <a:avLst/>
          </a:prstGeom>
        </p:spPr>
      </p:pic>
      <p:sp>
        <p:nvSpPr>
          <p:cNvPr id="12" name="Text Placeholder 5">
            <a:extLst>
              <a:ext uri="{FF2B5EF4-FFF2-40B4-BE49-F238E27FC236}">
                <a16:creationId xmlns:a16="http://schemas.microsoft.com/office/drawing/2014/main" id="{8C2705F4-9F28-4730-2520-E488F0D8D025}"/>
              </a:ext>
            </a:extLst>
          </p:cNvPr>
          <p:cNvSpPr txBox="1"/>
          <p:nvPr/>
        </p:nvSpPr>
        <p:spPr>
          <a:xfrm>
            <a:off x="-120612" y="3423429"/>
            <a:ext cx="12191999" cy="340291"/>
          </a:xfrm>
          <a:prstGeom prst="rect">
            <a:avLst/>
          </a:prstGeom>
          <a:noFill/>
          <a:ln cap="flat">
            <a:noFill/>
          </a:ln>
        </p:spPr>
        <p:txBody>
          <a:bodyPr vert="horz" wrap="square" lIns="91440" tIns="45720" rIns="91440" bIns="45720" anchor="t" anchorCtr="0" compatLnSpc="1">
            <a:noAutofit/>
          </a:bodyPr>
          <a:lstStyle/>
          <a:p>
            <a:pPr marL="0" marR="0" lvl="0" indent="0" algn="ctr" defTabSz="72072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all" spc="0" normalizeH="0" baseline="0" noProof="0">
                <a:ln>
                  <a:noFill/>
                </a:ln>
                <a:solidFill>
                  <a:schemeClr val="tx2">
                    <a:lumMod val="60000"/>
                    <a:lumOff val="40000"/>
                  </a:schemeClr>
                </a:solidFill>
                <a:effectLst/>
                <a:uLnTx/>
                <a:uFillTx/>
                <a:ea typeface="+mn-ea"/>
                <a:cs typeface="Arial" panose="020B0604020202020204" pitchFamily="34" charset="0"/>
              </a:rPr>
              <a:t>PASSENGER DIVISION</a:t>
            </a:r>
          </a:p>
        </p:txBody>
      </p:sp>
      <p:sp>
        <p:nvSpPr>
          <p:cNvPr id="25" name="Text Placeholder 5">
            <a:extLst>
              <a:ext uri="{FF2B5EF4-FFF2-40B4-BE49-F238E27FC236}">
                <a16:creationId xmlns:a16="http://schemas.microsoft.com/office/drawing/2014/main" id="{889612F3-4B38-7124-2223-CE664DC2176A}"/>
              </a:ext>
            </a:extLst>
          </p:cNvPr>
          <p:cNvSpPr txBox="1"/>
          <p:nvPr/>
        </p:nvSpPr>
        <p:spPr>
          <a:xfrm>
            <a:off x="2258724" y="3749042"/>
            <a:ext cx="1785665" cy="340291"/>
          </a:xfrm>
          <a:prstGeom prst="rect">
            <a:avLst/>
          </a:prstGeom>
          <a:noFill/>
          <a:ln cap="flat">
            <a:noFill/>
          </a:ln>
        </p:spPr>
        <p:txBody>
          <a:bodyPr vert="horz" wrap="square" lIns="91440" tIns="45720" rIns="91440" bIns="45720" anchor="t" anchorCtr="0" compatLnSpc="1">
            <a:noAutofit/>
          </a:bodyPr>
          <a:lstStyle/>
          <a:p>
            <a:pPr marL="0" marR="0" lvl="0" indent="0" algn="l" defTabSz="72072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all" spc="0" normalizeH="0" baseline="0" noProof="0">
                <a:ln>
                  <a:noFill/>
                </a:ln>
                <a:solidFill>
                  <a:schemeClr val="tx2">
                    <a:lumMod val="60000"/>
                    <a:lumOff val="40000"/>
                  </a:schemeClr>
                </a:solidFill>
                <a:effectLst/>
                <a:uLnTx/>
                <a:uFillTx/>
                <a:ea typeface="+mn-ea"/>
                <a:cs typeface="Calibri" pitchFamily="34"/>
              </a:rPr>
              <a:t>CRUISE DIVISION</a:t>
            </a:r>
          </a:p>
        </p:txBody>
      </p:sp>
      <p:sp>
        <p:nvSpPr>
          <p:cNvPr id="26" name="Text Placeholder 5">
            <a:extLst>
              <a:ext uri="{FF2B5EF4-FFF2-40B4-BE49-F238E27FC236}">
                <a16:creationId xmlns:a16="http://schemas.microsoft.com/office/drawing/2014/main" id="{B24D84B3-A9C7-74B2-2B3F-9845A47CBEBA}"/>
              </a:ext>
            </a:extLst>
          </p:cNvPr>
          <p:cNvSpPr txBox="1"/>
          <p:nvPr/>
        </p:nvSpPr>
        <p:spPr>
          <a:xfrm>
            <a:off x="5976865" y="3749042"/>
            <a:ext cx="1785665" cy="340291"/>
          </a:xfrm>
          <a:prstGeom prst="rect">
            <a:avLst/>
          </a:prstGeom>
          <a:noFill/>
          <a:ln cap="flat">
            <a:noFill/>
          </a:ln>
        </p:spPr>
        <p:txBody>
          <a:bodyPr vert="horz" wrap="square" lIns="91440" tIns="45720" rIns="91440" bIns="45720" anchor="t" anchorCtr="0" compatLnSpc="1">
            <a:noAutofit/>
          </a:bodyPr>
          <a:lstStyle/>
          <a:p>
            <a:pPr marL="0" marR="0" lvl="0" indent="0" algn="ctr" defTabSz="72072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all" spc="0" normalizeH="0" baseline="0" noProof="0">
                <a:ln>
                  <a:noFill/>
                </a:ln>
                <a:solidFill>
                  <a:schemeClr val="tx2">
                    <a:lumMod val="60000"/>
                    <a:lumOff val="40000"/>
                  </a:schemeClr>
                </a:solidFill>
                <a:effectLst/>
                <a:uLnTx/>
                <a:uFillTx/>
                <a:ea typeface="+mn-ea"/>
                <a:cs typeface="Calibri" pitchFamily="34"/>
              </a:rPr>
              <a:t>FERRY DIVISION</a:t>
            </a:r>
          </a:p>
        </p:txBody>
      </p:sp>
      <p:pic>
        <p:nvPicPr>
          <p:cNvPr id="29" name="Picture 19">
            <a:extLst>
              <a:ext uri="{FF2B5EF4-FFF2-40B4-BE49-F238E27FC236}">
                <a16:creationId xmlns:a16="http://schemas.microsoft.com/office/drawing/2014/main" id="{AAEBF489-CC25-495A-0CDC-5E0298FEF17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5586824" y="4417472"/>
            <a:ext cx="1401226" cy="395287"/>
          </a:xfrm>
          <a:prstGeom prst="rect">
            <a:avLst/>
          </a:prstGeom>
          <a:noFill/>
          <a:ln cap="flat">
            <a:noFill/>
          </a:ln>
        </p:spPr>
      </p:pic>
      <p:pic>
        <p:nvPicPr>
          <p:cNvPr id="31" name="Picture 20">
            <a:extLst>
              <a:ext uri="{FF2B5EF4-FFF2-40B4-BE49-F238E27FC236}">
                <a16:creationId xmlns:a16="http://schemas.microsoft.com/office/drawing/2014/main" id="{F2F0D97A-4FC5-904C-E691-26BFC96F0296}"/>
              </a:ext>
            </a:extLst>
          </p:cNvPr>
          <p:cNvPicPr>
            <a:picLocks noChangeAspect="1"/>
          </p:cNvPicPr>
          <p:nvPr/>
        </p:nvPicPr>
        <p:blipFill>
          <a:blip r:embed="rId11"/>
          <a:stretch>
            <a:fillRect/>
          </a:stretch>
        </p:blipFill>
        <p:spPr>
          <a:xfrm>
            <a:off x="6912428" y="4537488"/>
            <a:ext cx="1307785" cy="272649"/>
          </a:xfrm>
          <a:prstGeom prst="rect">
            <a:avLst/>
          </a:prstGeom>
          <a:noFill/>
          <a:ln cap="flat">
            <a:noFill/>
          </a:ln>
        </p:spPr>
      </p:pic>
      <p:pic>
        <p:nvPicPr>
          <p:cNvPr id="33" name="Picture 2" descr="A close up of a logo&#10;&#10;Description automatically generated">
            <a:extLst>
              <a:ext uri="{FF2B5EF4-FFF2-40B4-BE49-F238E27FC236}">
                <a16:creationId xmlns:a16="http://schemas.microsoft.com/office/drawing/2014/main" id="{20E8A9AD-8D93-2590-8B5A-12E35A560983}"/>
              </a:ext>
            </a:extLst>
          </p:cNvPr>
          <p:cNvPicPr>
            <a:picLocks noChangeAspect="1" noChangeArrowheads="1"/>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6211606" y="5729146"/>
            <a:ext cx="2470267" cy="793508"/>
          </a:xfrm>
          <a:prstGeom prst="rect">
            <a:avLst/>
          </a:prstGeom>
          <a:noFill/>
          <a:extLst>
            <a:ext uri="{909E8E84-426E-40DD-AFC4-6F175D3DCCD1}">
              <a14:hiddenFill xmlns:a14="http://schemas.microsoft.com/office/drawing/2010/main">
                <a:solidFill>
                  <a:srgbClr val="FFFFFF"/>
                </a:solidFill>
              </a14:hiddenFill>
            </a:ext>
          </a:extLst>
        </p:spPr>
      </p:pic>
      <p:sp>
        <p:nvSpPr>
          <p:cNvPr id="34" name="Text Placeholder 5">
            <a:extLst>
              <a:ext uri="{FF2B5EF4-FFF2-40B4-BE49-F238E27FC236}">
                <a16:creationId xmlns:a16="http://schemas.microsoft.com/office/drawing/2014/main" id="{D653590D-0D9F-F428-EAD1-63B38D8AC813}"/>
              </a:ext>
            </a:extLst>
          </p:cNvPr>
          <p:cNvSpPr txBox="1"/>
          <p:nvPr/>
        </p:nvSpPr>
        <p:spPr>
          <a:xfrm>
            <a:off x="8802376" y="3749042"/>
            <a:ext cx="1785665" cy="340291"/>
          </a:xfrm>
          <a:prstGeom prst="rect">
            <a:avLst/>
          </a:prstGeom>
          <a:noFill/>
          <a:ln cap="flat">
            <a:noFill/>
          </a:ln>
        </p:spPr>
        <p:txBody>
          <a:bodyPr vert="horz" wrap="square" lIns="91440" tIns="45720" rIns="91440" bIns="45720" anchor="t" anchorCtr="0" compatLnSpc="1">
            <a:noAutofit/>
          </a:bodyPr>
          <a:lstStyle/>
          <a:p>
            <a:pPr marL="0" marR="0" lvl="0" indent="0" algn="ctr" defTabSz="72072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0" cap="all" spc="0" normalizeH="0" baseline="0" noProof="0">
                <a:ln>
                  <a:noFill/>
                </a:ln>
                <a:solidFill>
                  <a:schemeClr val="tx2">
                    <a:lumMod val="60000"/>
                    <a:lumOff val="40000"/>
                  </a:schemeClr>
                </a:solidFill>
                <a:effectLst/>
                <a:uLnTx/>
                <a:uFillTx/>
                <a:ea typeface="+mn-ea"/>
                <a:cs typeface="Calibri" pitchFamily="34"/>
              </a:rPr>
              <a:t>Rail DIVISION</a:t>
            </a:r>
          </a:p>
        </p:txBody>
      </p:sp>
      <p:pic>
        <p:nvPicPr>
          <p:cNvPr id="35" name="Picture 34">
            <a:extLst>
              <a:ext uri="{FF2B5EF4-FFF2-40B4-BE49-F238E27FC236}">
                <a16:creationId xmlns:a16="http://schemas.microsoft.com/office/drawing/2014/main" id="{B66281F9-2839-ED7B-92D5-071FD4DD442A}"/>
              </a:ext>
            </a:extLst>
          </p:cNvPr>
          <p:cNvPicPr>
            <a:picLocks noChangeAspect="1"/>
          </p:cNvPicPr>
          <p:nvPr/>
        </p:nvPicPr>
        <p:blipFill>
          <a:blip r:embed="rId13"/>
          <a:stretch>
            <a:fillRect/>
          </a:stretch>
        </p:blipFill>
        <p:spPr>
          <a:xfrm>
            <a:off x="9125583" y="4495882"/>
            <a:ext cx="1386055" cy="395287"/>
          </a:xfrm>
          <a:prstGeom prst="rect">
            <a:avLst/>
          </a:prstGeom>
        </p:spPr>
      </p:pic>
      <p:sp>
        <p:nvSpPr>
          <p:cNvPr id="13" name="Text Placeholder 5">
            <a:extLst>
              <a:ext uri="{FF2B5EF4-FFF2-40B4-BE49-F238E27FC236}">
                <a16:creationId xmlns:a16="http://schemas.microsoft.com/office/drawing/2014/main" id="{12E4590E-54A2-A0F6-2D30-E63B0C9ABE6B}"/>
              </a:ext>
            </a:extLst>
          </p:cNvPr>
          <p:cNvSpPr txBox="1"/>
          <p:nvPr/>
        </p:nvSpPr>
        <p:spPr>
          <a:xfrm>
            <a:off x="1" y="5371018"/>
            <a:ext cx="12191999" cy="340291"/>
          </a:xfrm>
          <a:prstGeom prst="rect">
            <a:avLst/>
          </a:prstGeom>
          <a:noFill/>
          <a:ln cap="flat">
            <a:noFill/>
          </a:ln>
        </p:spPr>
        <p:txBody>
          <a:bodyPr vert="horz" wrap="square" lIns="91440" tIns="45720" rIns="91440" bIns="45720" anchor="t" anchorCtr="0" compatLnSpc="1">
            <a:noAutofit/>
          </a:bodyPr>
          <a:lstStyle/>
          <a:p>
            <a:pPr marL="0" marR="0" lvl="0" indent="0" algn="ctr" defTabSz="72072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all" spc="0" normalizeH="0" baseline="0" noProof="0">
                <a:ln>
                  <a:noFill/>
                </a:ln>
                <a:solidFill>
                  <a:schemeClr val="tx2">
                    <a:lumMod val="60000"/>
                    <a:lumOff val="40000"/>
                  </a:schemeClr>
                </a:solidFill>
                <a:effectLst/>
                <a:uLnTx/>
                <a:uFillTx/>
                <a:ea typeface="+mn-ea"/>
                <a:cs typeface="Arial" panose="020B0604020202020204" pitchFamily="34" charset="0"/>
              </a:rPr>
              <a:t>OTHER ENTITIES</a:t>
            </a:r>
          </a:p>
        </p:txBody>
      </p:sp>
      <p:pic>
        <p:nvPicPr>
          <p:cNvPr id="23" name="Picture 22" descr="A blue and black logo&#10;&#10;Description automatically generated">
            <a:extLst>
              <a:ext uri="{FF2B5EF4-FFF2-40B4-BE49-F238E27FC236}">
                <a16:creationId xmlns:a16="http://schemas.microsoft.com/office/drawing/2014/main" id="{D16B4F3A-6C4F-B5CC-2912-4AF7CED5AE6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021002" y="2754071"/>
            <a:ext cx="666831" cy="252000"/>
          </a:xfrm>
          <a:prstGeom prst="rect">
            <a:avLst/>
          </a:prstGeom>
        </p:spPr>
      </p:pic>
      <p:pic>
        <p:nvPicPr>
          <p:cNvPr id="20" name="Picture 4" descr="About us - Clasquin">
            <a:extLst>
              <a:ext uri="{FF2B5EF4-FFF2-40B4-BE49-F238E27FC236}">
                <a16:creationId xmlns:a16="http://schemas.microsoft.com/office/drawing/2014/main" id="{B0E2EC83-4153-C8D9-537C-D7F59C9193A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275859" y="2451678"/>
            <a:ext cx="1024446" cy="549703"/>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Straight Connector 38">
            <a:extLst>
              <a:ext uri="{FF2B5EF4-FFF2-40B4-BE49-F238E27FC236}">
                <a16:creationId xmlns:a16="http://schemas.microsoft.com/office/drawing/2014/main" id="{D0A8D4D7-934F-5E0C-5B1C-8209D003EA83}"/>
              </a:ext>
            </a:extLst>
          </p:cNvPr>
          <p:cNvCxnSpPr>
            <a:cxnSpLocks/>
          </p:cNvCxnSpPr>
          <p:nvPr/>
        </p:nvCxnSpPr>
        <p:spPr>
          <a:xfrm>
            <a:off x="461995" y="3369927"/>
            <a:ext cx="1124026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4EE1CAE-8D76-ABDA-27F6-1BEEE6D03694}"/>
              </a:ext>
            </a:extLst>
          </p:cNvPr>
          <p:cNvCxnSpPr>
            <a:cxnSpLocks/>
          </p:cNvCxnSpPr>
          <p:nvPr/>
        </p:nvCxnSpPr>
        <p:spPr>
          <a:xfrm>
            <a:off x="338707" y="5133005"/>
            <a:ext cx="1124026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Connettore 1 11">
            <a:extLst>
              <a:ext uri="{FF2B5EF4-FFF2-40B4-BE49-F238E27FC236}">
                <a16:creationId xmlns:a16="http://schemas.microsoft.com/office/drawing/2014/main" id="{474CFE62-1B14-8E09-3B75-5C13C4480109}"/>
              </a:ext>
            </a:extLst>
          </p:cNvPr>
          <p:cNvCxnSpPr>
            <a:cxnSpLocks/>
          </p:cNvCxnSpPr>
          <p:nvPr/>
        </p:nvCxnSpPr>
        <p:spPr>
          <a:xfrm>
            <a:off x="5190767" y="1021256"/>
            <a:ext cx="1787549"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B91726BD-19D4-DAC3-3970-9B02977A281A}"/>
              </a:ext>
            </a:extLst>
          </p:cNvPr>
          <p:cNvPicPr>
            <a:picLocks noChangeAspect="1"/>
          </p:cNvPicPr>
          <p:nvPr/>
        </p:nvPicPr>
        <p:blipFill>
          <a:blip r:embed="rId16" cstate="print">
            <a:extLst>
              <a:ext uri="{28A0092B-C50C-407E-A947-70E740481C1C}">
                <a14:useLocalDpi xmlns:a14="http://schemas.microsoft.com/office/drawing/2010/main"/>
              </a:ext>
            </a:extLst>
          </a:blip>
          <a:srcRect/>
          <a:stretch>
            <a:fillRect/>
          </a:stretch>
        </p:blipFill>
        <p:spPr bwMode="auto">
          <a:xfrm>
            <a:off x="6086569" y="2650447"/>
            <a:ext cx="1362075" cy="407670"/>
          </a:xfrm>
          <a:prstGeom prst="rect">
            <a:avLst/>
          </a:prstGeom>
          <a:noFill/>
          <a:ln>
            <a:noFill/>
          </a:ln>
        </p:spPr>
      </p:pic>
      <p:pic>
        <p:nvPicPr>
          <p:cNvPr id="16" name="Picture 15" descr="A blue and black logo&#10;&#10;AI-generated content may be incorrect.">
            <a:extLst>
              <a:ext uri="{FF2B5EF4-FFF2-40B4-BE49-F238E27FC236}">
                <a16:creationId xmlns:a16="http://schemas.microsoft.com/office/drawing/2014/main" id="{2572B676-BF15-E18E-AB27-5510121D764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693116" y="2521084"/>
            <a:ext cx="796076" cy="637427"/>
          </a:xfrm>
          <a:prstGeom prst="rect">
            <a:avLst/>
          </a:prstGeom>
        </p:spPr>
      </p:pic>
      <p:pic>
        <p:nvPicPr>
          <p:cNvPr id="22" name="Picture 22">
            <a:extLst>
              <a:ext uri="{FF2B5EF4-FFF2-40B4-BE49-F238E27FC236}">
                <a16:creationId xmlns:a16="http://schemas.microsoft.com/office/drawing/2014/main" id="{D8FDE921-435F-0FEB-95A6-A132BF0B315A}"/>
              </a:ext>
            </a:extLst>
          </p:cNvPr>
          <p:cNvPicPr>
            <a:picLocks noChangeAspect="1"/>
          </p:cNvPicPr>
          <p:nvPr/>
        </p:nvPicPr>
        <p:blipFill>
          <a:blip r:embed="rId18" cstate="screen">
            <a:extLst>
              <a:ext uri="{28A0092B-C50C-407E-A947-70E740481C1C}">
                <a14:useLocalDpi xmlns:a14="http://schemas.microsoft.com/office/drawing/2010/main" val="0"/>
              </a:ext>
            </a:extLst>
          </a:blip>
          <a:srcRect/>
          <a:stretch/>
        </p:blipFill>
        <p:spPr>
          <a:xfrm>
            <a:off x="2737144" y="4245561"/>
            <a:ext cx="838655" cy="681406"/>
          </a:xfrm>
          <a:prstGeom prst="rect">
            <a:avLst/>
          </a:prstGeom>
        </p:spPr>
      </p:pic>
      <p:pic>
        <p:nvPicPr>
          <p:cNvPr id="27" name="Picture 26">
            <a:extLst>
              <a:ext uri="{FF2B5EF4-FFF2-40B4-BE49-F238E27FC236}">
                <a16:creationId xmlns:a16="http://schemas.microsoft.com/office/drawing/2014/main" id="{4D2167ED-EBAA-9E05-51AB-60B8CCC18230}"/>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892189" y="4425920"/>
            <a:ext cx="1589793" cy="511687"/>
          </a:xfrm>
          <a:prstGeom prst="rect">
            <a:avLst/>
          </a:prstGeom>
        </p:spPr>
      </p:pic>
      <p:pic>
        <p:nvPicPr>
          <p:cNvPr id="36" name="Picture 35" descr="A blue text on a black background&#10;&#10;AI-generated content may be incorrect.">
            <a:extLst>
              <a:ext uri="{FF2B5EF4-FFF2-40B4-BE49-F238E27FC236}">
                <a16:creationId xmlns:a16="http://schemas.microsoft.com/office/drawing/2014/main" id="{B50B19CF-1127-00E2-6312-754D83B9ED2F}"/>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881827" y="4428887"/>
            <a:ext cx="831090" cy="558409"/>
          </a:xfrm>
          <a:prstGeom prst="rect">
            <a:avLst/>
          </a:prstGeom>
        </p:spPr>
      </p:pic>
      <p:pic>
        <p:nvPicPr>
          <p:cNvPr id="17" name="Picture 18">
            <a:extLst>
              <a:ext uri="{FF2B5EF4-FFF2-40B4-BE49-F238E27FC236}">
                <a16:creationId xmlns:a16="http://schemas.microsoft.com/office/drawing/2014/main" id="{68CF80DE-8264-6BD2-5673-9CDC1C533EE7}"/>
              </a:ext>
            </a:extLst>
          </p:cNvPr>
          <p:cNvPicPr>
            <a:picLocks noChangeAspect="1"/>
          </p:cNvPicPr>
          <p:nvPr/>
        </p:nvPicPr>
        <p:blipFill>
          <a:blip r:embed="rId21" cstate="print">
            <a:extLst>
              <a:ext uri="{28A0092B-C50C-407E-A947-70E740481C1C}">
                <a14:useLocalDpi xmlns:a14="http://schemas.microsoft.com/office/drawing/2010/main" val="0"/>
              </a:ext>
            </a:extLst>
          </a:blip>
          <a:srcRect/>
          <a:stretch/>
        </p:blipFill>
        <p:spPr>
          <a:xfrm>
            <a:off x="3458635" y="5669221"/>
            <a:ext cx="2571468" cy="764902"/>
          </a:xfrm>
          <a:prstGeom prst="rect">
            <a:avLst/>
          </a:prstGeom>
        </p:spPr>
      </p:pic>
      <p:pic>
        <p:nvPicPr>
          <p:cNvPr id="14" name="Picture 13" descr="A black background with blue text&#10;&#10;AI-generated content may be incorrect.">
            <a:extLst>
              <a:ext uri="{FF2B5EF4-FFF2-40B4-BE49-F238E27FC236}">
                <a16:creationId xmlns:a16="http://schemas.microsoft.com/office/drawing/2014/main" id="{C981BC95-72D8-945E-DBAF-41683FF06673}"/>
              </a:ext>
            </a:extLst>
          </p:cNvPr>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a:xfrm>
            <a:off x="1472922" y="5646190"/>
            <a:ext cx="2571467" cy="942372"/>
          </a:xfrm>
          <a:prstGeom prst="rect">
            <a:avLst/>
          </a:prstGeom>
        </p:spPr>
      </p:pic>
    </p:spTree>
    <p:extLst>
      <p:ext uri="{BB962C8B-B14F-4D97-AF65-F5344CB8AC3E}">
        <p14:creationId xmlns:p14="http://schemas.microsoft.com/office/powerpoint/2010/main" val="26784464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A83AC-2131-F03D-8683-F84C38A629A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E174B28-1CF0-EC08-F025-33DDD99B3740}"/>
              </a:ext>
            </a:extLst>
          </p:cNvPr>
          <p:cNvPicPr>
            <a:picLocks noChangeAspect="1"/>
          </p:cNvPicPr>
          <p:nvPr/>
        </p:nvPicPr>
        <p:blipFill>
          <a:blip r:embed="rId2"/>
          <a:stretch>
            <a:fillRect/>
          </a:stretch>
        </p:blipFill>
        <p:spPr>
          <a:xfrm>
            <a:off x="1203536" y="228993"/>
            <a:ext cx="9784928" cy="5968501"/>
          </a:xfrm>
          <a:prstGeom prst="rect">
            <a:avLst/>
          </a:prstGeom>
        </p:spPr>
      </p:pic>
      <p:sp>
        <p:nvSpPr>
          <p:cNvPr id="689" name="Oval 688">
            <a:extLst>
              <a:ext uri="{FF2B5EF4-FFF2-40B4-BE49-F238E27FC236}">
                <a16:creationId xmlns:a16="http://schemas.microsoft.com/office/drawing/2014/main" id="{5027254C-7A5C-6503-72F9-3A9CB7DF071C}"/>
              </a:ext>
            </a:extLst>
          </p:cNvPr>
          <p:cNvSpPr>
            <a:spLocks/>
          </p:cNvSpPr>
          <p:nvPr/>
        </p:nvSpPr>
        <p:spPr>
          <a:xfrm>
            <a:off x="522467" y="3302939"/>
            <a:ext cx="1097280" cy="1097280"/>
          </a:xfrm>
          <a:prstGeom prst="ellipse">
            <a:avLst/>
          </a:prstGeom>
          <a:noFill/>
          <a:ln w="12700" cap="flat" cmpd="sng" algn="ctr">
            <a:solidFill>
              <a:srgbClr val="000033"/>
            </a:solidFill>
            <a:prstDash val="solid"/>
            <a:miter lim="800000"/>
            <a:headEnd type="none" w="med" len="med"/>
            <a:tailEnd type="triangle" w="med" len="med"/>
          </a:ln>
          <a:effectLst/>
        </p:spPr>
        <p:txBody>
          <a:bodyPr rot="0" spcFirstLastPara="0" vertOverflow="overflow" horzOverflow="overflow" vert="horz" wrap="none" lIns="72000" tIns="72000" rIns="72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ea typeface="MSC Pangea" panose="020B0504000000000000" pitchFamily="34" charset="0"/>
                <a:cs typeface="+mn-cs"/>
              </a:rPr>
              <a:t>America &amp;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ea typeface="MSC Pangea" panose="020B0504000000000000" pitchFamily="34" charset="0"/>
                <a:cs typeface="+mn-cs"/>
              </a:rPr>
              <a:t>Caribbean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B1B2B4">
                    <a:lumMod val="75000"/>
                  </a:srgbClr>
                </a:solidFill>
                <a:effectLst/>
                <a:uLnTx/>
                <a:uFillTx/>
                <a:ea typeface="MSC Pangea" panose="020B0504000000000000" pitchFamily="34" charset="0"/>
                <a:cs typeface="+mn-cs"/>
              </a:rPr>
              <a:t>10 projects</a:t>
            </a:r>
            <a:endParaRPr kumimoji="0" lang="fr-CH" sz="1400" b="0" i="0" u="none" strike="noStrike" kern="0" cap="none" spc="0" normalizeH="0" baseline="0" noProof="0">
              <a:ln>
                <a:noFill/>
              </a:ln>
              <a:solidFill>
                <a:srgbClr val="B1B2B4">
                  <a:lumMod val="75000"/>
                </a:srgbClr>
              </a:solidFill>
              <a:effectLst/>
              <a:uLnTx/>
              <a:uFillTx/>
              <a:ea typeface="MSC Pangea" panose="020B0504000000000000" pitchFamily="34" charset="0"/>
              <a:cs typeface="+mn-cs"/>
            </a:endParaRPr>
          </a:p>
        </p:txBody>
      </p:sp>
      <p:sp>
        <p:nvSpPr>
          <p:cNvPr id="690" name="Oval 689">
            <a:extLst>
              <a:ext uri="{FF2B5EF4-FFF2-40B4-BE49-F238E27FC236}">
                <a16:creationId xmlns:a16="http://schemas.microsoft.com/office/drawing/2014/main" id="{BDB9A240-E037-15C3-74A9-01E805803A51}"/>
              </a:ext>
            </a:extLst>
          </p:cNvPr>
          <p:cNvSpPr>
            <a:spLocks/>
          </p:cNvSpPr>
          <p:nvPr/>
        </p:nvSpPr>
        <p:spPr>
          <a:xfrm>
            <a:off x="4478184" y="2305009"/>
            <a:ext cx="1097280" cy="1097280"/>
          </a:xfrm>
          <a:prstGeom prst="ellipse">
            <a:avLst/>
          </a:prstGeom>
          <a:noFill/>
          <a:ln w="12700" cap="flat" cmpd="sng" algn="ctr">
            <a:solidFill>
              <a:srgbClr val="000033"/>
            </a:solidFill>
            <a:prstDash val="solid"/>
            <a:miter lim="800000"/>
            <a:headEnd type="none" w="med" len="med"/>
            <a:tailEnd type="triangle" w="med" len="med"/>
          </a:ln>
          <a:effectLst/>
        </p:spPr>
        <p:txBody>
          <a:bodyPr rot="0" spcFirstLastPara="0" vertOverflow="overflow" horzOverflow="overflow" vert="horz" wrap="none" lIns="72000" tIns="72000" rIns="72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ea typeface="MSC Pangea" panose="020B0504000000000000" pitchFamily="34" charset="0"/>
                <a:cs typeface="+mn-cs"/>
              </a:rPr>
              <a:t>EMEA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B1B2B4">
                    <a:lumMod val="75000"/>
                  </a:srgbClr>
                </a:solidFill>
                <a:effectLst/>
                <a:uLnTx/>
                <a:uFillTx/>
                <a:ea typeface="MSC Pangea" panose="020B0504000000000000" pitchFamily="34" charset="0"/>
                <a:cs typeface="+mn-cs"/>
              </a:rPr>
              <a:t>10 projects</a:t>
            </a:r>
            <a:endParaRPr kumimoji="0" lang="fr-CH" sz="1400" b="0" i="0" u="none" strike="noStrike" kern="0" cap="none" spc="0" normalizeH="0" baseline="0" noProof="0">
              <a:ln>
                <a:noFill/>
              </a:ln>
              <a:solidFill>
                <a:srgbClr val="B1B2B4">
                  <a:lumMod val="75000"/>
                </a:srgbClr>
              </a:solidFill>
              <a:effectLst/>
              <a:uLnTx/>
              <a:uFillTx/>
              <a:ea typeface="MSC Pangea" panose="020B0504000000000000" pitchFamily="34" charset="0"/>
              <a:cs typeface="+mn-cs"/>
            </a:endParaRPr>
          </a:p>
        </p:txBody>
      </p:sp>
      <p:grpSp>
        <p:nvGrpSpPr>
          <p:cNvPr id="691" name="Group 690">
            <a:extLst>
              <a:ext uri="{FF2B5EF4-FFF2-40B4-BE49-F238E27FC236}">
                <a16:creationId xmlns:a16="http://schemas.microsoft.com/office/drawing/2014/main" id="{A05E8CB7-327E-D7C8-BBEC-90F7A1A20D8B}"/>
              </a:ext>
            </a:extLst>
          </p:cNvPr>
          <p:cNvGrpSpPr/>
          <p:nvPr/>
        </p:nvGrpSpPr>
        <p:grpSpPr>
          <a:xfrm>
            <a:off x="9988010" y="2453539"/>
            <a:ext cx="1191656" cy="400110"/>
            <a:chOff x="9428263" y="3756817"/>
            <a:chExt cx="1191656" cy="400110"/>
          </a:xfrm>
        </p:grpSpPr>
        <p:sp>
          <p:nvSpPr>
            <p:cNvPr id="692" name="Text Placeholder 2">
              <a:extLst>
                <a:ext uri="{FF2B5EF4-FFF2-40B4-BE49-F238E27FC236}">
                  <a16:creationId xmlns:a16="http://schemas.microsoft.com/office/drawing/2014/main" id="{A63C61B6-240A-A26D-4A6D-77019AAC0979}"/>
                </a:ext>
              </a:extLst>
            </p:cNvPr>
            <p:cNvSpPr txBox="1">
              <a:spLocks/>
            </p:cNvSpPr>
            <p:nvPr/>
          </p:nvSpPr>
          <p:spPr>
            <a:xfrm>
              <a:off x="10003200" y="3756817"/>
              <a:ext cx="616719" cy="400110"/>
            </a:xfrm>
            <a:prstGeom prst="rect">
              <a:avLst/>
            </a:prstGeom>
          </p:spPr>
          <p:txBody>
            <a:bodyPr vert="horz" wrap="square" lIns="0" tIns="0" rIns="0" bIns="0" rtlCol="0" anchor="t" anchorCtr="0">
              <a:spAutoFit/>
            </a:bodyPr>
            <a:lstStyle>
              <a:lvl1pPr indent="0">
                <a:lnSpc>
                  <a:spcPct val="100000"/>
                </a:lnSpc>
                <a:spcBef>
                  <a:spcPts val="1000"/>
                </a:spcBef>
                <a:buFont typeface="Arial" panose="020B0604020202020204" pitchFamily="34" charset="0"/>
                <a:buNone/>
                <a:defRPr sz="4800">
                  <a:solidFill>
                    <a:schemeClr val="bg1"/>
                  </a:solidFill>
                  <a:latin typeface="Georgia" panose="02040502050405020303" pitchFamily="18" charset="0"/>
                </a:defRPr>
              </a:lvl1pPr>
              <a:lvl2pPr indent="0">
                <a:lnSpc>
                  <a:spcPct val="90000"/>
                </a:lnSpc>
                <a:spcBef>
                  <a:spcPts val="500"/>
                </a:spcBef>
                <a:buFont typeface="Arial" panose="020B0604020202020204" pitchFamily="34" charset="0"/>
                <a:buNone/>
                <a:defRPr sz="2000">
                  <a:latin typeface="Georgia" panose="02040502050405020303" pitchFamily="18" charset="0"/>
                </a:defRPr>
              </a:lvl2pPr>
              <a:lvl3pPr indent="0">
                <a:lnSpc>
                  <a:spcPct val="90000"/>
                </a:lnSpc>
                <a:spcBef>
                  <a:spcPts val="500"/>
                </a:spcBef>
                <a:buFont typeface="Arial" panose="020B0604020202020204" pitchFamily="34" charset="0"/>
                <a:buNone/>
                <a:defRPr sz="2000">
                  <a:latin typeface="Georgia" panose="02040502050405020303" pitchFamily="18" charset="0"/>
                </a:defRPr>
              </a:lvl3pPr>
              <a:lvl4pPr indent="0">
                <a:lnSpc>
                  <a:spcPct val="90000"/>
                </a:lnSpc>
                <a:spcBef>
                  <a:spcPts val="500"/>
                </a:spcBef>
                <a:buFont typeface="Arial" panose="020B0604020202020204" pitchFamily="34" charset="0"/>
                <a:buNone/>
                <a:defRPr sz="2000">
                  <a:latin typeface="Georgia" panose="02040502050405020303" pitchFamily="18" charset="0"/>
                </a:defRPr>
              </a:lvl4pPr>
              <a:lvl5pPr indent="0">
                <a:lnSpc>
                  <a:spcPct val="90000"/>
                </a:lnSpc>
                <a:spcBef>
                  <a:spcPts val="500"/>
                </a:spcBef>
                <a:buFont typeface="Arial" panose="020B0604020202020204" pitchFamily="34" charset="0"/>
                <a:buNone/>
                <a:defRPr sz="2000">
                  <a:latin typeface="Georgia" panose="02040502050405020303" pitchFamily="18"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0" cap="none" spc="0" normalizeH="0" baseline="0" noProof="0">
                  <a:ln>
                    <a:noFill/>
                  </a:ln>
                  <a:solidFill>
                    <a:schemeClr val="tx1"/>
                  </a:solidFill>
                  <a:effectLst/>
                  <a:uLnTx/>
                  <a:uFillTx/>
                  <a:latin typeface="+mn-lt"/>
                  <a:ea typeface="MSC Pangea" panose="020B0504000000000000" pitchFamily="34" charset="0"/>
                </a:rPr>
                <a:t>JAPAN</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Naha</a:t>
              </a:r>
            </a:p>
          </p:txBody>
        </p:sp>
        <p:cxnSp>
          <p:nvCxnSpPr>
            <p:cNvPr id="693" name="Straight Connector 692">
              <a:extLst>
                <a:ext uri="{FF2B5EF4-FFF2-40B4-BE49-F238E27FC236}">
                  <a16:creationId xmlns:a16="http://schemas.microsoft.com/office/drawing/2014/main" id="{49D223F8-5477-58CA-41F4-69F831F408A9}"/>
                </a:ext>
              </a:extLst>
            </p:cNvPr>
            <p:cNvCxnSpPr>
              <a:cxnSpLocks/>
            </p:cNvCxnSpPr>
            <p:nvPr/>
          </p:nvCxnSpPr>
          <p:spPr>
            <a:xfrm>
              <a:off x="9428263" y="3952859"/>
              <a:ext cx="1097280" cy="0"/>
            </a:xfrm>
            <a:prstGeom prst="line">
              <a:avLst/>
            </a:prstGeom>
            <a:noFill/>
            <a:ln w="12700" cap="flat" cmpd="sng" algn="ctr">
              <a:solidFill>
                <a:srgbClr val="000033"/>
              </a:solidFill>
              <a:prstDash val="solid"/>
              <a:miter lim="800000"/>
            </a:ln>
            <a:effectLst/>
          </p:spPr>
        </p:cxnSp>
      </p:grpSp>
      <p:sp>
        <p:nvSpPr>
          <p:cNvPr id="695" name="Oval 694">
            <a:extLst>
              <a:ext uri="{FF2B5EF4-FFF2-40B4-BE49-F238E27FC236}">
                <a16:creationId xmlns:a16="http://schemas.microsoft.com/office/drawing/2014/main" id="{E054E5FA-E14C-5187-E6EB-89405CEE84AA}"/>
              </a:ext>
            </a:extLst>
          </p:cNvPr>
          <p:cNvSpPr>
            <a:spLocks/>
          </p:cNvSpPr>
          <p:nvPr/>
        </p:nvSpPr>
        <p:spPr>
          <a:xfrm>
            <a:off x="9659536" y="2956939"/>
            <a:ext cx="822960" cy="822960"/>
          </a:xfrm>
          <a:prstGeom prst="ellipse">
            <a:avLst/>
          </a:prstGeom>
          <a:noFill/>
          <a:ln w="12700" cap="flat" cmpd="sng" algn="ctr">
            <a:solidFill>
              <a:srgbClr val="000033"/>
            </a:solidFill>
            <a:prstDash val="solid"/>
            <a:miter lim="800000"/>
            <a:headEnd type="none" w="med" len="med"/>
            <a:tailEnd type="triangle" w="med" len="med"/>
          </a:ln>
          <a:effectLst/>
        </p:spPr>
        <p:txBody>
          <a:bodyPr rot="0" spcFirstLastPara="0" vertOverflow="overflow" horzOverflow="overflow" vert="horz" wrap="none" lIns="72000" tIns="72000" rIns="72000" bIns="72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ea typeface="MSC Pangea" panose="020B0504000000000000" pitchFamily="34" charset="0"/>
                <a:cs typeface="+mn-cs"/>
              </a:rPr>
              <a:t>Asia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B1B2B4">
                    <a:lumMod val="75000"/>
                  </a:srgbClr>
                </a:solidFill>
                <a:effectLst/>
                <a:uLnTx/>
                <a:uFillTx/>
                <a:ea typeface="MSC Pangea" panose="020B0504000000000000" pitchFamily="34" charset="0"/>
                <a:cs typeface="+mn-cs"/>
              </a:rPr>
              <a:t>3 projects</a:t>
            </a:r>
            <a:endParaRPr kumimoji="0" lang="fr-CH" sz="1400" b="0" i="0" u="none" strike="noStrike" kern="0" cap="none" spc="0" normalizeH="0" baseline="0" noProof="0">
              <a:ln>
                <a:noFill/>
              </a:ln>
              <a:solidFill>
                <a:srgbClr val="B1B2B4">
                  <a:lumMod val="75000"/>
                </a:srgbClr>
              </a:solidFill>
              <a:effectLst/>
              <a:uLnTx/>
              <a:uFillTx/>
              <a:ea typeface="MSC Pangea" panose="020B0504000000000000" pitchFamily="34" charset="0"/>
              <a:cs typeface="+mn-cs"/>
            </a:endParaRPr>
          </a:p>
        </p:txBody>
      </p:sp>
      <p:grpSp>
        <p:nvGrpSpPr>
          <p:cNvPr id="696" name="Group 695">
            <a:extLst>
              <a:ext uri="{FF2B5EF4-FFF2-40B4-BE49-F238E27FC236}">
                <a16:creationId xmlns:a16="http://schemas.microsoft.com/office/drawing/2014/main" id="{D0C51048-4BF2-DE9E-2D3E-286F9A7E5B4A}"/>
              </a:ext>
            </a:extLst>
          </p:cNvPr>
          <p:cNvGrpSpPr/>
          <p:nvPr/>
        </p:nvGrpSpPr>
        <p:grpSpPr>
          <a:xfrm>
            <a:off x="5236876" y="4418005"/>
            <a:ext cx="1620000" cy="954107"/>
            <a:chOff x="5249212" y="5340839"/>
            <a:chExt cx="1620000" cy="954107"/>
          </a:xfrm>
        </p:grpSpPr>
        <p:sp>
          <p:nvSpPr>
            <p:cNvPr id="697" name="Text Placeholder 2">
              <a:extLst>
                <a:ext uri="{FF2B5EF4-FFF2-40B4-BE49-F238E27FC236}">
                  <a16:creationId xmlns:a16="http://schemas.microsoft.com/office/drawing/2014/main" id="{9F0FE881-1AD0-9BC6-D333-9407A86BEE7F}"/>
                </a:ext>
              </a:extLst>
            </p:cNvPr>
            <p:cNvSpPr txBox="1">
              <a:spLocks/>
            </p:cNvSpPr>
            <p:nvPr/>
          </p:nvSpPr>
          <p:spPr>
            <a:xfrm>
              <a:off x="5272384" y="5340839"/>
              <a:ext cx="1218423" cy="954107"/>
            </a:xfrm>
            <a:prstGeom prst="rect">
              <a:avLst/>
            </a:prstGeom>
          </p:spPr>
          <p:txBody>
            <a:bodyPr vert="horz" wrap="square" lIns="0" tIns="0" rIns="0" bIns="0" rtlCol="0" anchor="t" anchorCtr="0">
              <a:spAutoFit/>
            </a:bodyPr>
            <a:lstStyle>
              <a:lvl1pPr indent="0">
                <a:lnSpc>
                  <a:spcPct val="100000"/>
                </a:lnSpc>
                <a:spcBef>
                  <a:spcPts val="1000"/>
                </a:spcBef>
                <a:buFont typeface="Arial" panose="020B0604020202020204" pitchFamily="34" charset="0"/>
                <a:buNone/>
                <a:defRPr sz="4800">
                  <a:solidFill>
                    <a:schemeClr val="bg1"/>
                  </a:solidFill>
                  <a:latin typeface="Georgia" panose="02040502050405020303" pitchFamily="18" charset="0"/>
                </a:defRPr>
              </a:lvl1pPr>
              <a:lvl2pPr indent="0">
                <a:lnSpc>
                  <a:spcPct val="90000"/>
                </a:lnSpc>
                <a:spcBef>
                  <a:spcPts val="500"/>
                </a:spcBef>
                <a:buFont typeface="Arial" panose="020B0604020202020204" pitchFamily="34" charset="0"/>
                <a:buNone/>
                <a:defRPr sz="2000">
                  <a:latin typeface="Georgia" panose="02040502050405020303" pitchFamily="18" charset="0"/>
                </a:defRPr>
              </a:lvl2pPr>
              <a:lvl3pPr indent="0">
                <a:lnSpc>
                  <a:spcPct val="90000"/>
                </a:lnSpc>
                <a:spcBef>
                  <a:spcPts val="500"/>
                </a:spcBef>
                <a:buFont typeface="Arial" panose="020B0604020202020204" pitchFamily="34" charset="0"/>
                <a:buNone/>
                <a:defRPr sz="2000">
                  <a:latin typeface="Georgia" panose="02040502050405020303" pitchFamily="18" charset="0"/>
                </a:defRPr>
              </a:lvl3pPr>
              <a:lvl4pPr indent="0">
                <a:lnSpc>
                  <a:spcPct val="90000"/>
                </a:lnSpc>
                <a:spcBef>
                  <a:spcPts val="500"/>
                </a:spcBef>
                <a:buFont typeface="Arial" panose="020B0604020202020204" pitchFamily="34" charset="0"/>
                <a:buNone/>
                <a:defRPr sz="2000">
                  <a:latin typeface="Georgia" panose="02040502050405020303" pitchFamily="18" charset="0"/>
                </a:defRPr>
              </a:lvl4pPr>
              <a:lvl5pPr indent="0">
                <a:lnSpc>
                  <a:spcPct val="90000"/>
                </a:lnSpc>
                <a:spcBef>
                  <a:spcPts val="500"/>
                </a:spcBef>
                <a:buFont typeface="Arial" panose="020B0604020202020204" pitchFamily="34" charset="0"/>
                <a:buNone/>
                <a:defRPr sz="2000">
                  <a:latin typeface="Georgia" panose="02040502050405020303" pitchFamily="18"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0" cap="none" spc="0" normalizeH="0" baseline="0" noProof="0">
                  <a:ln>
                    <a:noFill/>
                  </a:ln>
                  <a:solidFill>
                    <a:schemeClr val="tx1"/>
                  </a:solidFill>
                  <a:effectLst/>
                  <a:uLnTx/>
                  <a:uFillTx/>
                  <a:latin typeface="+mn-lt"/>
                  <a:ea typeface="MSC Pangea" panose="020B0504000000000000" pitchFamily="34" charset="0"/>
                </a:rPr>
                <a:t>AFRICA</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La Goulette</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Durban</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Pomene</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Portuguese Island</a:t>
              </a:r>
            </a:p>
          </p:txBody>
        </p:sp>
        <p:cxnSp>
          <p:nvCxnSpPr>
            <p:cNvPr id="698" name="Straight Connector 697">
              <a:extLst>
                <a:ext uri="{FF2B5EF4-FFF2-40B4-BE49-F238E27FC236}">
                  <a16:creationId xmlns:a16="http://schemas.microsoft.com/office/drawing/2014/main" id="{71388F34-42E8-49E7-50A6-0F8646994C8B}"/>
                </a:ext>
              </a:extLst>
            </p:cNvPr>
            <p:cNvCxnSpPr>
              <a:cxnSpLocks/>
            </p:cNvCxnSpPr>
            <p:nvPr/>
          </p:nvCxnSpPr>
          <p:spPr>
            <a:xfrm>
              <a:off x="5249212" y="5544244"/>
              <a:ext cx="1620000" cy="0"/>
            </a:xfrm>
            <a:prstGeom prst="line">
              <a:avLst/>
            </a:prstGeom>
            <a:noFill/>
            <a:ln w="12700" cap="flat" cmpd="sng" algn="ctr">
              <a:solidFill>
                <a:srgbClr val="000033"/>
              </a:solidFill>
              <a:prstDash val="solid"/>
              <a:miter lim="800000"/>
            </a:ln>
            <a:effectLst/>
          </p:spPr>
        </p:cxnSp>
      </p:grpSp>
      <p:grpSp>
        <p:nvGrpSpPr>
          <p:cNvPr id="700" name="Group 699">
            <a:extLst>
              <a:ext uri="{FF2B5EF4-FFF2-40B4-BE49-F238E27FC236}">
                <a16:creationId xmlns:a16="http://schemas.microsoft.com/office/drawing/2014/main" id="{F3C85D8D-7F9B-7326-11E6-EC6ACF7002E5}"/>
              </a:ext>
            </a:extLst>
          </p:cNvPr>
          <p:cNvGrpSpPr/>
          <p:nvPr/>
        </p:nvGrpSpPr>
        <p:grpSpPr>
          <a:xfrm>
            <a:off x="6151856" y="2727442"/>
            <a:ext cx="2354896" cy="2378661"/>
            <a:chOff x="5946978" y="3922438"/>
            <a:chExt cx="2354896" cy="2378661"/>
          </a:xfrm>
        </p:grpSpPr>
        <p:sp>
          <p:nvSpPr>
            <p:cNvPr id="701" name="Rectangle 700">
              <a:extLst>
                <a:ext uri="{FF2B5EF4-FFF2-40B4-BE49-F238E27FC236}">
                  <a16:creationId xmlns:a16="http://schemas.microsoft.com/office/drawing/2014/main" id="{172CCCD0-2F26-3DB1-6E4F-FAF8CAF412B7}"/>
                </a:ext>
              </a:extLst>
            </p:cNvPr>
            <p:cNvSpPr/>
            <p:nvPr/>
          </p:nvSpPr>
          <p:spPr>
            <a:xfrm>
              <a:off x="8210434" y="4945394"/>
              <a:ext cx="91440" cy="91440"/>
            </a:xfrm>
            <a:prstGeom prst="rect">
              <a:avLst/>
            </a:prstGeom>
            <a:noFill/>
            <a:ln w="12700" cap="flat" cmpd="sng" algn="ctr">
              <a:noFill/>
              <a:prstDash val="solid"/>
              <a:miter lim="800000"/>
              <a:headEnd type="none" w="med" len="med"/>
              <a:tailEnd type="triangl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CBC4BC">
                    <a:lumMod val="50000"/>
                  </a:srgbClr>
                </a:solidFill>
                <a:effectLst/>
                <a:uLnTx/>
                <a:uFillTx/>
                <a:latin typeface="Open Sans"/>
                <a:ea typeface="+mn-ea"/>
                <a:cs typeface="+mn-cs"/>
              </a:endParaRPr>
            </a:p>
          </p:txBody>
        </p:sp>
        <p:sp>
          <p:nvSpPr>
            <p:cNvPr id="702" name="Text Placeholder 2">
              <a:extLst>
                <a:ext uri="{FF2B5EF4-FFF2-40B4-BE49-F238E27FC236}">
                  <a16:creationId xmlns:a16="http://schemas.microsoft.com/office/drawing/2014/main" id="{D3644DEA-BAEE-584A-D3FB-0145ED9E09AE}"/>
                </a:ext>
              </a:extLst>
            </p:cNvPr>
            <p:cNvSpPr txBox="1">
              <a:spLocks/>
            </p:cNvSpPr>
            <p:nvPr/>
          </p:nvSpPr>
          <p:spPr>
            <a:xfrm>
              <a:off x="7270349" y="4792994"/>
              <a:ext cx="922418" cy="1508105"/>
            </a:xfrm>
            <a:prstGeom prst="rect">
              <a:avLst/>
            </a:prstGeom>
          </p:spPr>
          <p:txBody>
            <a:bodyPr vert="horz" wrap="square" lIns="0" tIns="0" rIns="0" bIns="0" rtlCol="0" anchor="t" anchorCtr="0">
              <a:spAutoFit/>
            </a:bodyPr>
            <a:lstStyle>
              <a:lvl1pPr indent="0">
                <a:lnSpc>
                  <a:spcPct val="100000"/>
                </a:lnSpc>
                <a:spcBef>
                  <a:spcPts val="1000"/>
                </a:spcBef>
                <a:buFont typeface="Arial" panose="020B0604020202020204" pitchFamily="34" charset="0"/>
                <a:buNone/>
                <a:defRPr sz="4800">
                  <a:solidFill>
                    <a:schemeClr val="bg1"/>
                  </a:solidFill>
                  <a:latin typeface="Georgia" panose="02040502050405020303" pitchFamily="18" charset="0"/>
                </a:defRPr>
              </a:lvl1pPr>
              <a:lvl2pPr indent="0">
                <a:lnSpc>
                  <a:spcPct val="90000"/>
                </a:lnSpc>
                <a:spcBef>
                  <a:spcPts val="500"/>
                </a:spcBef>
                <a:buFont typeface="Arial" panose="020B0604020202020204" pitchFamily="34" charset="0"/>
                <a:buNone/>
                <a:defRPr sz="2000">
                  <a:latin typeface="Georgia" panose="02040502050405020303" pitchFamily="18" charset="0"/>
                </a:defRPr>
              </a:lvl2pPr>
              <a:lvl3pPr indent="0">
                <a:lnSpc>
                  <a:spcPct val="90000"/>
                </a:lnSpc>
                <a:spcBef>
                  <a:spcPts val="500"/>
                </a:spcBef>
                <a:buFont typeface="Arial" panose="020B0604020202020204" pitchFamily="34" charset="0"/>
                <a:buNone/>
                <a:defRPr sz="2000">
                  <a:latin typeface="Georgia" panose="02040502050405020303" pitchFamily="18" charset="0"/>
                </a:defRPr>
              </a:lvl3pPr>
              <a:lvl4pPr indent="0">
                <a:lnSpc>
                  <a:spcPct val="90000"/>
                </a:lnSpc>
                <a:spcBef>
                  <a:spcPts val="500"/>
                </a:spcBef>
                <a:buFont typeface="Arial" panose="020B0604020202020204" pitchFamily="34" charset="0"/>
                <a:buNone/>
                <a:defRPr sz="2000">
                  <a:latin typeface="Georgia" panose="02040502050405020303" pitchFamily="18" charset="0"/>
                </a:defRPr>
              </a:lvl4pPr>
              <a:lvl5pPr indent="0">
                <a:lnSpc>
                  <a:spcPct val="90000"/>
                </a:lnSpc>
                <a:spcBef>
                  <a:spcPts val="500"/>
                </a:spcBef>
                <a:buFont typeface="Arial" panose="020B0604020202020204" pitchFamily="34" charset="0"/>
                <a:buNone/>
                <a:defRPr sz="2000">
                  <a:latin typeface="Georgia" panose="02040502050405020303" pitchFamily="18"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0" cap="none" spc="0" normalizeH="0" baseline="0" noProof="0">
                  <a:ln>
                    <a:noFill/>
                  </a:ln>
                  <a:solidFill>
                    <a:schemeClr val="tx1"/>
                  </a:solidFill>
                  <a:effectLst/>
                  <a:uLnTx/>
                  <a:uFillTx/>
                  <a:latin typeface="+mn-lt"/>
                  <a:ea typeface="MSC Pangea" panose="020B0504000000000000" pitchFamily="34" charset="0"/>
                </a:rPr>
                <a:t>EUROPE</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Barcelona</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Marseille</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Bari &amp; Brindisi</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Palermo</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Trieste</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Venice</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La Spezia</a:t>
              </a:r>
            </a:p>
          </p:txBody>
        </p:sp>
        <p:cxnSp>
          <p:nvCxnSpPr>
            <p:cNvPr id="704" name="Connector: Elbow 703">
              <a:extLst>
                <a:ext uri="{FF2B5EF4-FFF2-40B4-BE49-F238E27FC236}">
                  <a16:creationId xmlns:a16="http://schemas.microsoft.com/office/drawing/2014/main" id="{4655ACD7-F22B-CD4F-8EF9-921F0CA437E4}"/>
                </a:ext>
              </a:extLst>
            </p:cNvPr>
            <p:cNvCxnSpPr>
              <a:cxnSpLocks/>
              <a:endCxn id="701" idx="1"/>
            </p:cNvCxnSpPr>
            <p:nvPr/>
          </p:nvCxnSpPr>
          <p:spPr>
            <a:xfrm>
              <a:off x="5946978" y="3922438"/>
              <a:ext cx="2263456" cy="1068676"/>
            </a:xfrm>
            <a:prstGeom prst="bentConnector3">
              <a:avLst>
                <a:gd name="adj1" fmla="val 52244"/>
              </a:avLst>
            </a:prstGeom>
            <a:noFill/>
            <a:ln w="12700" cap="flat" cmpd="sng" algn="ctr">
              <a:solidFill>
                <a:srgbClr val="000033"/>
              </a:solidFill>
              <a:prstDash val="solid"/>
              <a:miter lim="800000"/>
            </a:ln>
            <a:effectLst/>
          </p:spPr>
        </p:cxnSp>
      </p:grpSp>
      <p:grpSp>
        <p:nvGrpSpPr>
          <p:cNvPr id="705" name="Group 704">
            <a:extLst>
              <a:ext uri="{FF2B5EF4-FFF2-40B4-BE49-F238E27FC236}">
                <a16:creationId xmlns:a16="http://schemas.microsoft.com/office/drawing/2014/main" id="{07368E11-A769-ECCD-AE6C-52A39F5FB332}"/>
              </a:ext>
            </a:extLst>
          </p:cNvPr>
          <p:cNvGrpSpPr/>
          <p:nvPr/>
        </p:nvGrpSpPr>
        <p:grpSpPr>
          <a:xfrm>
            <a:off x="942965" y="2538239"/>
            <a:ext cx="1548000" cy="400110"/>
            <a:chOff x="1599644" y="3956605"/>
            <a:chExt cx="1798216" cy="400110"/>
          </a:xfrm>
        </p:grpSpPr>
        <p:sp>
          <p:nvSpPr>
            <p:cNvPr id="706" name="Text Placeholder 2">
              <a:extLst>
                <a:ext uri="{FF2B5EF4-FFF2-40B4-BE49-F238E27FC236}">
                  <a16:creationId xmlns:a16="http://schemas.microsoft.com/office/drawing/2014/main" id="{39A302AB-877E-27C1-1E08-4CC5F20E1719}"/>
                </a:ext>
              </a:extLst>
            </p:cNvPr>
            <p:cNvSpPr txBox="1">
              <a:spLocks/>
            </p:cNvSpPr>
            <p:nvPr/>
          </p:nvSpPr>
          <p:spPr>
            <a:xfrm>
              <a:off x="1623381" y="3956605"/>
              <a:ext cx="887255" cy="400110"/>
            </a:xfrm>
            <a:prstGeom prst="rect">
              <a:avLst/>
            </a:prstGeom>
          </p:spPr>
          <p:txBody>
            <a:bodyPr vert="horz" wrap="square" lIns="0" tIns="0" rIns="0" bIns="0" rtlCol="0" anchor="t" anchorCtr="0">
              <a:spAutoFit/>
            </a:bodyPr>
            <a:lstStyle>
              <a:lvl1pPr indent="0">
                <a:lnSpc>
                  <a:spcPct val="100000"/>
                </a:lnSpc>
                <a:spcBef>
                  <a:spcPts val="1000"/>
                </a:spcBef>
                <a:buFont typeface="Arial" panose="020B0604020202020204" pitchFamily="34" charset="0"/>
                <a:buNone/>
                <a:defRPr sz="4800">
                  <a:solidFill>
                    <a:schemeClr val="bg1"/>
                  </a:solidFill>
                  <a:latin typeface="Georgia" panose="02040502050405020303" pitchFamily="18" charset="0"/>
                </a:defRPr>
              </a:lvl1pPr>
              <a:lvl2pPr indent="0">
                <a:lnSpc>
                  <a:spcPct val="90000"/>
                </a:lnSpc>
                <a:spcBef>
                  <a:spcPts val="500"/>
                </a:spcBef>
                <a:buFont typeface="Arial" panose="020B0604020202020204" pitchFamily="34" charset="0"/>
                <a:buNone/>
                <a:defRPr sz="2000">
                  <a:latin typeface="Georgia" panose="02040502050405020303" pitchFamily="18" charset="0"/>
                </a:defRPr>
              </a:lvl2pPr>
              <a:lvl3pPr indent="0">
                <a:lnSpc>
                  <a:spcPct val="90000"/>
                </a:lnSpc>
                <a:spcBef>
                  <a:spcPts val="500"/>
                </a:spcBef>
                <a:buFont typeface="Arial" panose="020B0604020202020204" pitchFamily="34" charset="0"/>
                <a:buNone/>
                <a:defRPr sz="2000">
                  <a:latin typeface="Georgia" panose="02040502050405020303" pitchFamily="18" charset="0"/>
                </a:defRPr>
              </a:lvl3pPr>
              <a:lvl4pPr indent="0">
                <a:lnSpc>
                  <a:spcPct val="90000"/>
                </a:lnSpc>
                <a:spcBef>
                  <a:spcPts val="500"/>
                </a:spcBef>
                <a:buFont typeface="Arial" panose="020B0604020202020204" pitchFamily="34" charset="0"/>
                <a:buNone/>
                <a:defRPr sz="2000">
                  <a:latin typeface="Georgia" panose="02040502050405020303" pitchFamily="18" charset="0"/>
                </a:defRPr>
              </a:lvl4pPr>
              <a:lvl5pPr indent="0">
                <a:lnSpc>
                  <a:spcPct val="90000"/>
                </a:lnSpc>
                <a:spcBef>
                  <a:spcPts val="500"/>
                </a:spcBef>
                <a:buFont typeface="Arial" panose="020B0604020202020204" pitchFamily="34" charset="0"/>
                <a:buNone/>
                <a:defRPr sz="2000">
                  <a:latin typeface="Georgia" panose="02040502050405020303" pitchFamily="18"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0" cap="none" spc="0" normalizeH="0" baseline="0" noProof="0">
                  <a:ln>
                    <a:noFill/>
                  </a:ln>
                  <a:solidFill>
                    <a:schemeClr val="tx1"/>
                  </a:solidFill>
                  <a:effectLst/>
                  <a:uLnTx/>
                  <a:uFillTx/>
                  <a:latin typeface="+mn-lt"/>
                  <a:ea typeface="MSC Pangea" panose="020B0504000000000000" pitchFamily="34" charset="0"/>
                </a:rPr>
                <a:t>USA</a:t>
              </a:r>
              <a:endParaRPr kumimoji="0" lang="en-US" sz="1200" b="1" i="0" u="none" strike="noStrike" kern="0" cap="none" spc="0" normalizeH="0" baseline="0" noProof="0">
                <a:ln>
                  <a:noFill/>
                </a:ln>
                <a:solidFill>
                  <a:schemeClr val="tx1"/>
                </a:solidFill>
                <a:effectLst/>
                <a:uLnTx/>
                <a:uFillTx/>
                <a:latin typeface="+mn-lt"/>
                <a:ea typeface="MSC Pangea" panose="020B0504000000000000" pitchFamily="34" charset="0"/>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Miami</a:t>
              </a:r>
            </a:p>
          </p:txBody>
        </p:sp>
        <p:cxnSp>
          <p:nvCxnSpPr>
            <p:cNvPr id="707" name="Straight Connector 706">
              <a:extLst>
                <a:ext uri="{FF2B5EF4-FFF2-40B4-BE49-F238E27FC236}">
                  <a16:creationId xmlns:a16="http://schemas.microsoft.com/office/drawing/2014/main" id="{C8021C97-A56C-E2A9-B4E2-45BBF99BC70F}"/>
                </a:ext>
              </a:extLst>
            </p:cNvPr>
            <p:cNvCxnSpPr>
              <a:cxnSpLocks/>
            </p:cNvCxnSpPr>
            <p:nvPr/>
          </p:nvCxnSpPr>
          <p:spPr>
            <a:xfrm flipV="1">
              <a:off x="1599644" y="4151024"/>
              <a:ext cx="1798216" cy="690"/>
            </a:xfrm>
            <a:prstGeom prst="line">
              <a:avLst/>
            </a:prstGeom>
            <a:noFill/>
            <a:ln w="12700" cap="flat" cmpd="sng" algn="ctr">
              <a:solidFill>
                <a:srgbClr val="000033"/>
              </a:solidFill>
              <a:prstDash val="solid"/>
              <a:miter lim="800000"/>
            </a:ln>
            <a:effectLst/>
          </p:spPr>
        </p:cxnSp>
      </p:grpSp>
      <p:grpSp>
        <p:nvGrpSpPr>
          <p:cNvPr id="709" name="Group 708">
            <a:extLst>
              <a:ext uri="{FF2B5EF4-FFF2-40B4-BE49-F238E27FC236}">
                <a16:creationId xmlns:a16="http://schemas.microsoft.com/office/drawing/2014/main" id="{9905FD80-D3CB-0852-CE03-3B7949F550D0}"/>
              </a:ext>
            </a:extLst>
          </p:cNvPr>
          <p:cNvGrpSpPr/>
          <p:nvPr/>
        </p:nvGrpSpPr>
        <p:grpSpPr>
          <a:xfrm>
            <a:off x="1777173" y="3236340"/>
            <a:ext cx="1815607" cy="400110"/>
            <a:chOff x="2062910" y="4441196"/>
            <a:chExt cx="1815607" cy="400110"/>
          </a:xfrm>
        </p:grpSpPr>
        <p:sp>
          <p:nvSpPr>
            <p:cNvPr id="710" name="Text Placeholder 2">
              <a:extLst>
                <a:ext uri="{FF2B5EF4-FFF2-40B4-BE49-F238E27FC236}">
                  <a16:creationId xmlns:a16="http://schemas.microsoft.com/office/drawing/2014/main" id="{158E96C9-961D-7B2A-3B4A-D3493317EFE4}"/>
                </a:ext>
              </a:extLst>
            </p:cNvPr>
            <p:cNvSpPr txBox="1">
              <a:spLocks/>
            </p:cNvSpPr>
            <p:nvPr/>
          </p:nvSpPr>
          <p:spPr>
            <a:xfrm>
              <a:off x="2078633" y="4441196"/>
              <a:ext cx="1553510" cy="400110"/>
            </a:xfrm>
            <a:prstGeom prst="rect">
              <a:avLst/>
            </a:prstGeom>
          </p:spPr>
          <p:txBody>
            <a:bodyPr vert="horz" wrap="square" lIns="0" tIns="0" rIns="0" bIns="0" rtlCol="0" anchor="t" anchorCtr="0">
              <a:spAutoFit/>
            </a:bodyPr>
            <a:lstStyle>
              <a:lvl1pPr indent="0">
                <a:lnSpc>
                  <a:spcPct val="100000"/>
                </a:lnSpc>
                <a:spcBef>
                  <a:spcPts val="1000"/>
                </a:spcBef>
                <a:buFont typeface="Arial" panose="020B0604020202020204" pitchFamily="34" charset="0"/>
                <a:buNone/>
                <a:defRPr sz="4800">
                  <a:solidFill>
                    <a:schemeClr val="bg1"/>
                  </a:solidFill>
                  <a:latin typeface="Georgia" panose="02040502050405020303" pitchFamily="18" charset="0"/>
                </a:defRPr>
              </a:lvl1pPr>
              <a:lvl2pPr indent="0">
                <a:lnSpc>
                  <a:spcPct val="90000"/>
                </a:lnSpc>
                <a:spcBef>
                  <a:spcPts val="500"/>
                </a:spcBef>
                <a:buFont typeface="Arial" panose="020B0604020202020204" pitchFamily="34" charset="0"/>
                <a:buNone/>
                <a:defRPr sz="2000">
                  <a:latin typeface="Georgia" panose="02040502050405020303" pitchFamily="18" charset="0"/>
                </a:defRPr>
              </a:lvl2pPr>
              <a:lvl3pPr indent="0">
                <a:lnSpc>
                  <a:spcPct val="90000"/>
                </a:lnSpc>
                <a:spcBef>
                  <a:spcPts val="500"/>
                </a:spcBef>
                <a:buFont typeface="Arial" panose="020B0604020202020204" pitchFamily="34" charset="0"/>
                <a:buNone/>
                <a:defRPr sz="2000">
                  <a:latin typeface="Georgia" panose="02040502050405020303" pitchFamily="18" charset="0"/>
                </a:defRPr>
              </a:lvl3pPr>
              <a:lvl4pPr indent="0">
                <a:lnSpc>
                  <a:spcPct val="90000"/>
                </a:lnSpc>
                <a:spcBef>
                  <a:spcPts val="500"/>
                </a:spcBef>
                <a:buFont typeface="Arial" panose="020B0604020202020204" pitchFamily="34" charset="0"/>
                <a:buNone/>
                <a:defRPr sz="2000">
                  <a:latin typeface="Georgia" panose="02040502050405020303" pitchFamily="18" charset="0"/>
                </a:defRPr>
              </a:lvl4pPr>
              <a:lvl5pPr indent="0">
                <a:lnSpc>
                  <a:spcPct val="90000"/>
                </a:lnSpc>
                <a:spcBef>
                  <a:spcPts val="500"/>
                </a:spcBef>
                <a:buFont typeface="Arial" panose="020B0604020202020204" pitchFamily="34" charset="0"/>
                <a:buNone/>
                <a:defRPr sz="2000">
                  <a:latin typeface="Georgia" panose="02040502050405020303" pitchFamily="18"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0" cap="none" spc="0" normalizeH="0" baseline="0" noProof="0">
                  <a:ln>
                    <a:noFill/>
                  </a:ln>
                  <a:solidFill>
                    <a:schemeClr val="tx1"/>
                  </a:solidFill>
                  <a:effectLst/>
                  <a:uLnTx/>
                  <a:uFillTx/>
                  <a:latin typeface="+mn-lt"/>
                  <a:ea typeface="MSC Pangea" panose="020B0504000000000000" pitchFamily="34" charset="0"/>
                </a:rPr>
                <a:t>CARIBBEAN</a:t>
              </a:r>
              <a:endParaRPr kumimoji="0" lang="en-US" sz="1100" b="1" i="0" u="none" strike="noStrike" kern="0" cap="none" spc="0" normalizeH="0" baseline="0" noProof="0">
                <a:ln>
                  <a:noFill/>
                </a:ln>
                <a:solidFill>
                  <a:schemeClr val="tx1"/>
                </a:solidFill>
                <a:effectLst/>
                <a:uLnTx/>
                <a:uFillTx/>
                <a:latin typeface="+mn-lt"/>
                <a:ea typeface="MSC Pangea" panose="020B0504000000000000" pitchFamily="34" charset="0"/>
              </a:endParaRP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Ocean Cay</a:t>
              </a:r>
            </a:p>
          </p:txBody>
        </p:sp>
        <p:cxnSp>
          <p:nvCxnSpPr>
            <p:cNvPr id="711" name="Straight Connector 710">
              <a:extLst>
                <a:ext uri="{FF2B5EF4-FFF2-40B4-BE49-F238E27FC236}">
                  <a16:creationId xmlns:a16="http://schemas.microsoft.com/office/drawing/2014/main" id="{D612CF5D-3ADF-CFA6-77D0-D67AC51AE5ED}"/>
                </a:ext>
              </a:extLst>
            </p:cNvPr>
            <p:cNvCxnSpPr>
              <a:cxnSpLocks/>
            </p:cNvCxnSpPr>
            <p:nvPr/>
          </p:nvCxnSpPr>
          <p:spPr>
            <a:xfrm flipH="1">
              <a:off x="2062910" y="4637069"/>
              <a:ext cx="1815607" cy="0"/>
            </a:xfrm>
            <a:prstGeom prst="line">
              <a:avLst/>
            </a:prstGeom>
            <a:noFill/>
            <a:ln w="12700" cap="flat" cmpd="sng" algn="ctr">
              <a:solidFill>
                <a:srgbClr val="000033"/>
              </a:solidFill>
              <a:prstDash val="solid"/>
              <a:miter lim="800000"/>
            </a:ln>
            <a:effectLst/>
          </p:spPr>
        </p:cxnSp>
      </p:grpSp>
      <p:grpSp>
        <p:nvGrpSpPr>
          <p:cNvPr id="713" name="Group 712">
            <a:extLst>
              <a:ext uri="{FF2B5EF4-FFF2-40B4-BE49-F238E27FC236}">
                <a16:creationId xmlns:a16="http://schemas.microsoft.com/office/drawing/2014/main" id="{104634CA-CE0B-9F1E-78AC-5ED4C7F4D161}"/>
              </a:ext>
            </a:extLst>
          </p:cNvPr>
          <p:cNvGrpSpPr/>
          <p:nvPr/>
        </p:nvGrpSpPr>
        <p:grpSpPr>
          <a:xfrm>
            <a:off x="2377852" y="4831595"/>
            <a:ext cx="1937108" cy="400110"/>
            <a:chOff x="2555225" y="5493777"/>
            <a:chExt cx="1937108" cy="400110"/>
          </a:xfrm>
        </p:grpSpPr>
        <p:sp>
          <p:nvSpPr>
            <p:cNvPr id="714" name="Text Placeholder 2">
              <a:extLst>
                <a:ext uri="{FF2B5EF4-FFF2-40B4-BE49-F238E27FC236}">
                  <a16:creationId xmlns:a16="http://schemas.microsoft.com/office/drawing/2014/main" id="{7E31415A-1CFC-99D2-1793-9B282AE8F56C}"/>
                </a:ext>
              </a:extLst>
            </p:cNvPr>
            <p:cNvSpPr txBox="1">
              <a:spLocks/>
            </p:cNvSpPr>
            <p:nvPr/>
          </p:nvSpPr>
          <p:spPr>
            <a:xfrm>
              <a:off x="2581165" y="5493777"/>
              <a:ext cx="1553510" cy="400110"/>
            </a:xfrm>
            <a:prstGeom prst="rect">
              <a:avLst/>
            </a:prstGeom>
          </p:spPr>
          <p:txBody>
            <a:bodyPr vert="horz" wrap="square" lIns="0" tIns="0" rIns="0" bIns="0" rtlCol="0" anchor="t" anchorCtr="0">
              <a:spAutoFit/>
            </a:bodyPr>
            <a:lstStyle>
              <a:lvl1pPr indent="0">
                <a:lnSpc>
                  <a:spcPct val="100000"/>
                </a:lnSpc>
                <a:spcBef>
                  <a:spcPts val="1000"/>
                </a:spcBef>
                <a:buFont typeface="Arial" panose="020B0604020202020204" pitchFamily="34" charset="0"/>
                <a:buNone/>
                <a:defRPr sz="4800">
                  <a:solidFill>
                    <a:schemeClr val="bg1"/>
                  </a:solidFill>
                  <a:latin typeface="Georgia" panose="02040502050405020303" pitchFamily="18" charset="0"/>
                </a:defRPr>
              </a:lvl1pPr>
              <a:lvl2pPr indent="0">
                <a:lnSpc>
                  <a:spcPct val="90000"/>
                </a:lnSpc>
                <a:spcBef>
                  <a:spcPts val="500"/>
                </a:spcBef>
                <a:buFont typeface="Arial" panose="020B0604020202020204" pitchFamily="34" charset="0"/>
                <a:buNone/>
                <a:defRPr sz="2000">
                  <a:latin typeface="Georgia" panose="02040502050405020303" pitchFamily="18" charset="0"/>
                </a:defRPr>
              </a:lvl2pPr>
              <a:lvl3pPr indent="0">
                <a:lnSpc>
                  <a:spcPct val="90000"/>
                </a:lnSpc>
                <a:spcBef>
                  <a:spcPts val="500"/>
                </a:spcBef>
                <a:buFont typeface="Arial" panose="020B0604020202020204" pitchFamily="34" charset="0"/>
                <a:buNone/>
                <a:defRPr sz="2000">
                  <a:latin typeface="Georgia" panose="02040502050405020303" pitchFamily="18" charset="0"/>
                </a:defRPr>
              </a:lvl3pPr>
              <a:lvl4pPr indent="0">
                <a:lnSpc>
                  <a:spcPct val="90000"/>
                </a:lnSpc>
                <a:spcBef>
                  <a:spcPts val="500"/>
                </a:spcBef>
                <a:buFont typeface="Arial" panose="020B0604020202020204" pitchFamily="34" charset="0"/>
                <a:buNone/>
                <a:defRPr sz="2000">
                  <a:latin typeface="Georgia" panose="02040502050405020303" pitchFamily="18" charset="0"/>
                </a:defRPr>
              </a:lvl4pPr>
              <a:lvl5pPr indent="0">
                <a:lnSpc>
                  <a:spcPct val="90000"/>
                </a:lnSpc>
                <a:spcBef>
                  <a:spcPts val="500"/>
                </a:spcBef>
                <a:buFont typeface="Arial" panose="020B0604020202020204" pitchFamily="34" charset="0"/>
                <a:buNone/>
                <a:defRPr sz="2000">
                  <a:latin typeface="Georgia" panose="02040502050405020303" pitchFamily="18"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0" cap="none" spc="0" normalizeH="0" baseline="0" noProof="0">
                  <a:ln>
                    <a:noFill/>
                  </a:ln>
                  <a:solidFill>
                    <a:schemeClr val="tx1"/>
                  </a:solidFill>
                  <a:effectLst/>
                  <a:uLnTx/>
                  <a:uFillTx/>
                  <a:latin typeface="+mn-lt"/>
                  <a:ea typeface="MSC Pangea" panose="020B0504000000000000" pitchFamily="34" charset="0"/>
                </a:rPr>
                <a:t>LATIN AMERICA</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solidFill>
                    <a:schemeClr val="tx1"/>
                  </a:solidFill>
                  <a:effectLst/>
                  <a:uLnTx/>
                  <a:uFillTx/>
                  <a:latin typeface="+mn-lt"/>
                  <a:ea typeface="MSC Pangea" panose="020B0504000000000000" pitchFamily="34" charset="0"/>
                </a:rPr>
                <a:t>Punta del Este</a:t>
              </a:r>
            </a:p>
          </p:txBody>
        </p:sp>
        <p:cxnSp>
          <p:nvCxnSpPr>
            <p:cNvPr id="715" name="Straight Connector 714">
              <a:extLst>
                <a:ext uri="{FF2B5EF4-FFF2-40B4-BE49-F238E27FC236}">
                  <a16:creationId xmlns:a16="http://schemas.microsoft.com/office/drawing/2014/main" id="{CCE5F9D2-87CE-6F17-0CB7-D33FB55A2CBB}"/>
                </a:ext>
              </a:extLst>
            </p:cNvPr>
            <p:cNvCxnSpPr>
              <a:cxnSpLocks/>
            </p:cNvCxnSpPr>
            <p:nvPr/>
          </p:nvCxnSpPr>
          <p:spPr>
            <a:xfrm flipV="1">
              <a:off x="2555225" y="5683170"/>
              <a:ext cx="1937108" cy="691"/>
            </a:xfrm>
            <a:prstGeom prst="line">
              <a:avLst/>
            </a:prstGeom>
            <a:noFill/>
            <a:ln w="12700" cap="flat" cmpd="sng" algn="ctr">
              <a:solidFill>
                <a:srgbClr val="000033"/>
              </a:solidFill>
              <a:prstDash val="solid"/>
              <a:miter lim="800000"/>
            </a:ln>
            <a:effectLst/>
          </p:spPr>
        </p:cxnSp>
      </p:grpSp>
      <p:pic>
        <p:nvPicPr>
          <p:cNvPr id="4" name="Picture 3">
            <a:extLst>
              <a:ext uri="{FF2B5EF4-FFF2-40B4-BE49-F238E27FC236}">
                <a16:creationId xmlns:a16="http://schemas.microsoft.com/office/drawing/2014/main" id="{374F90D1-D2C4-5CB5-8234-6AB27AA2AB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8205" y="6142194"/>
            <a:ext cx="803692" cy="540000"/>
          </a:xfrm>
          <a:prstGeom prst="rect">
            <a:avLst/>
          </a:prstGeom>
        </p:spPr>
      </p:pic>
      <p:sp>
        <p:nvSpPr>
          <p:cNvPr id="5" name="Title 1">
            <a:extLst>
              <a:ext uri="{FF2B5EF4-FFF2-40B4-BE49-F238E27FC236}">
                <a16:creationId xmlns:a16="http://schemas.microsoft.com/office/drawing/2014/main" id="{531AD807-824D-CAAD-EAAB-CE4544331078}"/>
              </a:ext>
            </a:extLst>
          </p:cNvPr>
          <p:cNvSpPr txBox="1">
            <a:spLocks/>
          </p:cNvSpPr>
          <p:nvPr/>
        </p:nvSpPr>
        <p:spPr bwMode="gray">
          <a:xfrm>
            <a:off x="0" y="0"/>
            <a:ext cx="12192000" cy="1020103"/>
          </a:xfrm>
          <a:prstGeom prst="rect">
            <a:avLst/>
          </a:prstGeom>
        </p:spPr>
        <p:txBody>
          <a:bodyPr vert="horz" lIns="0" tIns="0" rIns="0" bIns="0" rtlCol="0" anchor="ctr">
            <a:normAutofit/>
          </a:bodyPr>
          <a:lstStyle>
            <a:lvl1pPr algn="ctr" defTabSz="844083" rtl="0" eaLnBrk="1" latinLnBrk="0" hangingPunct="1">
              <a:lnSpc>
                <a:spcPct val="90000"/>
              </a:lnSpc>
              <a:spcBef>
                <a:spcPct val="0"/>
              </a:spcBef>
              <a:buNone/>
              <a:defRPr lang="en-GB" sz="2000" b="1" i="0" kern="1200" cap="all" spc="0" baseline="0" dirty="0">
                <a:solidFill>
                  <a:schemeClr val="tx1"/>
                </a:solidFill>
                <a:latin typeface="Arial Black" panose="020B0604020202020204" pitchFamily="34" charset="0"/>
                <a:ea typeface="+mj-ea"/>
                <a:cs typeface="Arial Black" panose="020B0604020202020204" pitchFamily="34" charset="0"/>
              </a:defRPr>
            </a:lvl1pPr>
          </a:lstStyle>
          <a:p>
            <a:r>
              <a:rPr lang="en-US"/>
              <a:t>CTL MARITIME</a:t>
            </a:r>
          </a:p>
          <a:p>
            <a:r>
              <a:rPr lang="en-US">
                <a:latin typeface="+mn-lt"/>
              </a:rPr>
              <a:t>A GLOBAL PRESENCE</a:t>
            </a:r>
          </a:p>
        </p:txBody>
      </p:sp>
      <p:cxnSp>
        <p:nvCxnSpPr>
          <p:cNvPr id="3" name="Connettore 1 13">
            <a:extLst>
              <a:ext uri="{FF2B5EF4-FFF2-40B4-BE49-F238E27FC236}">
                <a16:creationId xmlns:a16="http://schemas.microsoft.com/office/drawing/2014/main" id="{D602DFD4-6C66-9B25-B050-BF557A9514BB}"/>
              </a:ext>
            </a:extLst>
          </p:cNvPr>
          <p:cNvCxnSpPr/>
          <p:nvPr/>
        </p:nvCxnSpPr>
        <p:spPr>
          <a:xfrm>
            <a:off x="0" y="5859613"/>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744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large white boat on the water&#10;&#10;AI-generated content may be incorrect.">
            <a:extLst>
              <a:ext uri="{FF2B5EF4-FFF2-40B4-BE49-F238E27FC236}">
                <a16:creationId xmlns:a16="http://schemas.microsoft.com/office/drawing/2014/main" id="{CA6D905B-5317-16D7-9FD1-15B2EF894B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095543" y="4274589"/>
            <a:ext cx="6096233" cy="2583411"/>
          </a:xfrm>
          <a:prstGeom prst="rect">
            <a:avLst/>
          </a:prstGeom>
        </p:spPr>
      </p:pic>
      <p:cxnSp>
        <p:nvCxnSpPr>
          <p:cNvPr id="7" name="Straight Connector 6">
            <a:extLst>
              <a:ext uri="{FF2B5EF4-FFF2-40B4-BE49-F238E27FC236}">
                <a16:creationId xmlns:a16="http://schemas.microsoft.com/office/drawing/2014/main" id="{D95DB09C-28BC-EDD9-E296-A36A6B21B12E}"/>
              </a:ext>
            </a:extLst>
          </p:cNvPr>
          <p:cNvCxnSpPr>
            <a:cxnSpLocks/>
          </p:cNvCxnSpPr>
          <p:nvPr/>
        </p:nvCxnSpPr>
        <p:spPr>
          <a:xfrm flipV="1">
            <a:off x="6095543" y="0"/>
            <a:ext cx="457" cy="685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803C452A-8A02-C6B2-DD94-23AA14D6FB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57" y="4274589"/>
            <a:ext cx="6094625" cy="2583412"/>
          </a:xfrm>
          <a:prstGeom prst="rect">
            <a:avLst/>
          </a:prstGeom>
        </p:spPr>
      </p:pic>
      <p:sp>
        <p:nvSpPr>
          <p:cNvPr id="20" name="TextBox 19">
            <a:extLst>
              <a:ext uri="{FF2B5EF4-FFF2-40B4-BE49-F238E27FC236}">
                <a16:creationId xmlns:a16="http://schemas.microsoft.com/office/drawing/2014/main" id="{64E19A40-35BE-6D18-6272-2C5DDECAE38F}"/>
              </a:ext>
            </a:extLst>
          </p:cNvPr>
          <p:cNvSpPr txBox="1"/>
          <p:nvPr/>
        </p:nvSpPr>
        <p:spPr>
          <a:xfrm>
            <a:off x="315521" y="1212899"/>
            <a:ext cx="5266775" cy="1569660"/>
          </a:xfrm>
          <a:prstGeom prst="rect">
            <a:avLst/>
          </a:prstGeom>
          <a:noFill/>
        </p:spPr>
        <p:txBody>
          <a:bodyPr wrap="square" lIns="91440" tIns="45720" rIns="91440" bIns="45720" anchor="t">
            <a:spAutoFit/>
          </a:bodyPr>
          <a:lstStyle/>
          <a:p>
            <a:pPr algn="just" defTabSz="720720">
              <a:defRPr/>
            </a:pPr>
            <a:r>
              <a:rPr lang="en-GB" sz="1600">
                <a:solidFill>
                  <a:srgbClr val="000000"/>
                </a:solidFill>
                <a:latin typeface="Calibri"/>
                <a:ea typeface="Calibri"/>
                <a:cs typeface="Calibri"/>
              </a:rPr>
              <a:t>GNV (Grandi Navi </a:t>
            </a:r>
            <a:r>
              <a:rPr lang="en-GB" sz="1600" err="1">
                <a:solidFill>
                  <a:srgbClr val="000000"/>
                </a:solidFill>
                <a:latin typeface="Calibri"/>
                <a:ea typeface="Calibri"/>
                <a:cs typeface="Calibri"/>
              </a:rPr>
              <a:t>Veloci</a:t>
            </a:r>
            <a:r>
              <a:rPr lang="en-GB" sz="1600">
                <a:solidFill>
                  <a:srgbClr val="000000"/>
                </a:solidFill>
                <a:latin typeface="Calibri"/>
                <a:ea typeface="Calibri"/>
                <a:cs typeface="Calibri"/>
              </a:rPr>
              <a:t>) is a </a:t>
            </a:r>
            <a:r>
              <a:rPr kumimoji="0" lang="en-GB" sz="1600" b="0" i="0" u="none" strike="noStrike" kern="1200" cap="none" spc="0" normalizeH="0" baseline="0" noProof="0">
                <a:ln>
                  <a:noFill/>
                </a:ln>
                <a:solidFill>
                  <a:srgbClr val="000000"/>
                </a:solidFill>
                <a:effectLst/>
                <a:uLnTx/>
                <a:uFillTx/>
                <a:latin typeface="Calibri"/>
                <a:ea typeface="Calibri"/>
                <a:cs typeface="Calibri"/>
              </a:rPr>
              <a:t>leading European shipping company operating in passenger </a:t>
            </a:r>
            <a:r>
              <a:rPr lang="en-GB" sz="1600">
                <a:solidFill>
                  <a:srgbClr val="000000"/>
                </a:solidFill>
                <a:latin typeface="Calibri"/>
                <a:ea typeface="Calibri"/>
                <a:cs typeface="Calibri"/>
              </a:rPr>
              <a:t>and freight maritime </a:t>
            </a:r>
            <a:r>
              <a:rPr kumimoji="0" lang="en-GB" sz="1600" b="0" i="0" u="none" strike="noStrike" kern="1200" cap="none" spc="0" normalizeH="0" baseline="0" noProof="0">
                <a:ln>
                  <a:noFill/>
                </a:ln>
                <a:solidFill>
                  <a:srgbClr val="000000"/>
                </a:solidFill>
                <a:effectLst/>
                <a:uLnTx/>
                <a:uFillTx/>
                <a:latin typeface="Calibri"/>
                <a:ea typeface="Calibri"/>
                <a:cs typeface="Calibri"/>
              </a:rPr>
              <a:t>transport </a:t>
            </a:r>
            <a:r>
              <a:rPr lang="en-GB" sz="1600">
                <a:solidFill>
                  <a:srgbClr val="000000"/>
                </a:solidFill>
                <a:latin typeface="Calibri"/>
                <a:ea typeface="Calibri"/>
                <a:cs typeface="Calibri"/>
              </a:rPr>
              <a:t>across </a:t>
            </a:r>
            <a:r>
              <a:rPr kumimoji="0" lang="en-GB" sz="1600" b="0" i="0" u="none" strike="noStrike" kern="1200" cap="none" spc="0" normalizeH="0" baseline="0" noProof="0">
                <a:ln>
                  <a:noFill/>
                </a:ln>
                <a:solidFill>
                  <a:srgbClr val="000000"/>
                </a:solidFill>
                <a:effectLst/>
                <a:uLnTx/>
                <a:uFillTx/>
                <a:latin typeface="Calibri"/>
                <a:ea typeface="Calibri"/>
                <a:cs typeface="Calibri"/>
              </a:rPr>
              <a:t>the Mediterranean Sea.</a:t>
            </a:r>
            <a:r>
              <a:rPr lang="en-GB" sz="1600">
                <a:solidFill>
                  <a:srgbClr val="000000"/>
                </a:solidFill>
                <a:latin typeface="Calibri"/>
                <a:ea typeface="Calibri"/>
                <a:cs typeface="Calibri"/>
              </a:rPr>
              <a:t> The Company continuously invests in service enhancement, route network optimization, and in improving the environmental sustainability of its fleet.</a:t>
            </a:r>
            <a:endParaRPr lang="en-US">
              <a:latin typeface="Calibri"/>
              <a:ea typeface="Calibri"/>
              <a:cs typeface="Calibri"/>
            </a:endParaRPr>
          </a:p>
        </p:txBody>
      </p:sp>
      <p:sp>
        <p:nvSpPr>
          <p:cNvPr id="24" name="Title 1">
            <a:extLst>
              <a:ext uri="{FF2B5EF4-FFF2-40B4-BE49-F238E27FC236}">
                <a16:creationId xmlns:a16="http://schemas.microsoft.com/office/drawing/2014/main" id="{F82F500B-6441-3246-E897-7D8804EA64E6}"/>
              </a:ext>
            </a:extLst>
          </p:cNvPr>
          <p:cNvSpPr txBox="1">
            <a:spLocks/>
          </p:cNvSpPr>
          <p:nvPr/>
        </p:nvSpPr>
        <p:spPr>
          <a:xfrm>
            <a:off x="6096000" y="133722"/>
            <a:ext cx="6095999" cy="1051561"/>
          </a:xfrm>
          <a:prstGeom prst="rect">
            <a:avLst/>
          </a:prstGeom>
        </p:spPr>
        <p:txBody>
          <a:bodyPr/>
          <a:lstStyle>
            <a:lvl1pPr algn="ctr" defTabSz="844083" rtl="0" eaLnBrk="1" latinLnBrk="0" hangingPunct="1">
              <a:lnSpc>
                <a:spcPct val="90000"/>
              </a:lnSpc>
              <a:spcBef>
                <a:spcPct val="0"/>
              </a:spcBef>
              <a:buNone/>
              <a:defRPr lang="en-GB" sz="2000" b="1" i="0" kern="1200" cap="all" spc="0" baseline="0" dirty="0">
                <a:solidFill>
                  <a:schemeClr val="tx1"/>
                </a:solidFill>
                <a:latin typeface="Arial Black" panose="020B0604020202020204" pitchFamily="34" charset="0"/>
                <a:ea typeface="+mj-ea"/>
                <a:cs typeface="Arial Black" panose="020B0604020202020204" pitchFamily="34" charset="0"/>
              </a:defRPr>
            </a:lvl1pPr>
          </a:lstStyle>
          <a:p>
            <a:pPr>
              <a:lnSpc>
                <a:spcPct val="100000"/>
              </a:lnSpc>
              <a:spcBef>
                <a:spcPts val="0"/>
              </a:spcBef>
            </a:pPr>
            <a:r>
              <a:rPr lang="en-US"/>
              <a:t>SNAV</a:t>
            </a:r>
            <a:endParaRPr lang="en-US" cap="none">
              <a:latin typeface="+mn-lt"/>
            </a:endParaRPr>
          </a:p>
          <a:p>
            <a:pPr>
              <a:lnSpc>
                <a:spcPct val="100000"/>
              </a:lnSpc>
              <a:spcBef>
                <a:spcPts val="0"/>
              </a:spcBef>
            </a:pPr>
            <a:r>
              <a:rPr kumimoji="0" lang="en-GB" sz="2000" b="1" i="0" u="none" strike="noStrike" kern="1200" cap="none" spc="0" normalizeH="0" baseline="0" noProof="0">
                <a:ln>
                  <a:noFill/>
                </a:ln>
                <a:solidFill>
                  <a:schemeClr val="tx2"/>
                </a:solidFill>
                <a:effectLst/>
                <a:uLnTx/>
                <a:uFillTx/>
                <a:latin typeface="+mn-lt"/>
                <a:ea typeface="Calibri" pitchFamily="34"/>
                <a:cs typeface="Times New Roman" pitchFamily="18"/>
                <a:hlinkClick r:id="rId5">
                  <a:extLst>
                    <a:ext uri="{A12FA001-AC4F-418D-AE19-62706E023703}">
                      <ahyp:hlinkClr xmlns:ahyp="http://schemas.microsoft.com/office/drawing/2018/hyperlinkcolor" val="tx"/>
                    </a:ext>
                  </a:extLst>
                </a:hlinkClick>
              </a:rPr>
              <a:t>WWW.SNAV.IT</a:t>
            </a:r>
            <a:endParaRPr lang="en-US">
              <a:solidFill>
                <a:schemeClr val="tx2"/>
              </a:solidFill>
              <a:latin typeface="+mn-lt"/>
            </a:endParaRPr>
          </a:p>
        </p:txBody>
      </p:sp>
      <p:sp>
        <p:nvSpPr>
          <p:cNvPr id="25" name="Title 1">
            <a:extLst>
              <a:ext uri="{FF2B5EF4-FFF2-40B4-BE49-F238E27FC236}">
                <a16:creationId xmlns:a16="http://schemas.microsoft.com/office/drawing/2014/main" id="{A494E6ED-2E3A-79D4-B161-B312085E8AFC}"/>
              </a:ext>
            </a:extLst>
          </p:cNvPr>
          <p:cNvSpPr txBox="1">
            <a:spLocks/>
          </p:cNvSpPr>
          <p:nvPr/>
        </p:nvSpPr>
        <p:spPr>
          <a:xfrm>
            <a:off x="0" y="133722"/>
            <a:ext cx="6096000" cy="1051561"/>
          </a:xfrm>
          <a:prstGeom prst="rect">
            <a:avLst/>
          </a:prstGeom>
        </p:spPr>
        <p:txBody>
          <a:bodyPr/>
          <a:lstStyle>
            <a:lvl1pPr algn="ctr" defTabSz="844083" rtl="0" eaLnBrk="1" latinLnBrk="0" hangingPunct="1">
              <a:lnSpc>
                <a:spcPct val="90000"/>
              </a:lnSpc>
              <a:spcBef>
                <a:spcPct val="0"/>
              </a:spcBef>
              <a:buNone/>
              <a:defRPr lang="en-GB" sz="2000" b="1" i="0" kern="1200" cap="all" spc="0" baseline="0" dirty="0">
                <a:solidFill>
                  <a:schemeClr val="tx1"/>
                </a:solidFill>
                <a:latin typeface="Arial Black" panose="020B0604020202020204" pitchFamily="34" charset="0"/>
                <a:ea typeface="+mj-ea"/>
                <a:cs typeface="Arial Black" panose="020B0604020202020204" pitchFamily="34" charset="0"/>
              </a:defRPr>
            </a:lvl1pPr>
          </a:lstStyle>
          <a:p>
            <a:pPr>
              <a:lnSpc>
                <a:spcPct val="100000"/>
              </a:lnSpc>
              <a:spcBef>
                <a:spcPts val="0"/>
              </a:spcBef>
            </a:pPr>
            <a:r>
              <a:rPr lang="en-US"/>
              <a:t>GNV</a:t>
            </a:r>
            <a:endParaRPr lang="en-US" cap="none">
              <a:latin typeface="+mn-lt"/>
            </a:endParaRPr>
          </a:p>
          <a:p>
            <a:pPr marL="0" marR="0" lvl="0" indent="0" defTabSz="720720" rtl="0" eaLnBrk="1" fontAlgn="auto" latinLnBrk="0" hangingPunct="1">
              <a:lnSpc>
                <a:spcPct val="100000"/>
              </a:lnSpc>
              <a:spcBef>
                <a:spcPts val="0"/>
              </a:spcBef>
              <a:buClrTx/>
              <a:buSzPct val="90000"/>
              <a:buFont typeface="Arial" pitchFamily="34"/>
              <a:buNone/>
              <a:tabLst/>
              <a:defRPr/>
            </a:pPr>
            <a:r>
              <a:rPr kumimoji="0" lang="en-GB" sz="2000" b="1" i="0" u="none" strike="noStrike" kern="1200" cap="none" spc="0" normalizeH="0" baseline="0" noProof="0">
                <a:ln>
                  <a:noFill/>
                </a:ln>
                <a:solidFill>
                  <a:schemeClr val="tx2"/>
                </a:solidFill>
                <a:effectLst/>
                <a:uLnTx/>
                <a:uFillTx/>
                <a:latin typeface="+mn-lt"/>
                <a:ea typeface="Calibri" pitchFamily="34"/>
                <a:cs typeface="Times New Roman" pitchFamily="18"/>
                <a:hlinkClick r:id="rId6">
                  <a:extLst>
                    <a:ext uri="{A12FA001-AC4F-418D-AE19-62706E023703}">
                      <ahyp:hlinkClr xmlns:ahyp="http://schemas.microsoft.com/office/drawing/2018/hyperlinkcolor" val="tx"/>
                    </a:ext>
                  </a:extLst>
                </a:hlinkClick>
              </a:rPr>
              <a:t>WWW.GNV.IT</a:t>
            </a:r>
            <a:endParaRPr kumimoji="0" lang="en-GB" sz="2000" b="1" i="0" u="none" strike="noStrike" kern="1200" cap="none" spc="0" normalizeH="0" baseline="0" noProof="0">
              <a:ln>
                <a:noFill/>
              </a:ln>
              <a:solidFill>
                <a:schemeClr val="tx2"/>
              </a:solidFill>
              <a:effectLst/>
              <a:uLnTx/>
              <a:uFillTx/>
              <a:latin typeface="+mn-lt"/>
              <a:ea typeface="Calibri" pitchFamily="34"/>
              <a:cs typeface="Times New Roman" pitchFamily="18"/>
            </a:endParaRPr>
          </a:p>
        </p:txBody>
      </p:sp>
      <p:sp>
        <p:nvSpPr>
          <p:cNvPr id="26" name="TextBox 25">
            <a:extLst>
              <a:ext uri="{FF2B5EF4-FFF2-40B4-BE49-F238E27FC236}">
                <a16:creationId xmlns:a16="http://schemas.microsoft.com/office/drawing/2014/main" id="{733CC498-30A1-9F13-08D7-FBD7B2FAB2C0}"/>
              </a:ext>
            </a:extLst>
          </p:cNvPr>
          <p:cNvSpPr txBox="1"/>
          <p:nvPr/>
        </p:nvSpPr>
        <p:spPr>
          <a:xfrm>
            <a:off x="6303955" y="1196605"/>
            <a:ext cx="5549176" cy="2139047"/>
          </a:xfrm>
          <a:prstGeom prst="rect">
            <a:avLst/>
          </a:prstGeom>
          <a:noFill/>
        </p:spPr>
        <p:txBody>
          <a:bodyPr wrap="square">
            <a:spAutoFit/>
          </a:bodyPr>
          <a:lstStyle/>
          <a:p>
            <a:pPr lvl="0" algn="just" defTabSz="720720">
              <a:spcBef>
                <a:spcPts val="600"/>
              </a:spcBef>
              <a:buSzPct val="90000"/>
              <a:defRPr/>
            </a:pPr>
            <a:r>
              <a:rPr lang="en-US" sz="1600">
                <a:solidFill>
                  <a:srgbClr val="000000"/>
                </a:solidFill>
                <a:latin typeface="Calibri" pitchFamily="34"/>
                <a:ea typeface="Calibri" pitchFamily="34"/>
                <a:cs typeface="Times New Roman" pitchFamily="18"/>
              </a:rPr>
              <a:t>S</a:t>
            </a:r>
            <a:r>
              <a:rPr lang="en-US" sz="1600">
                <a:solidFill>
                  <a:srgbClr val="000000"/>
                </a:solidFill>
                <a:latin typeface="Calibri"/>
                <a:ea typeface="Calibri"/>
                <a:cs typeface="Calibri"/>
              </a:rPr>
              <a:t>NAV operates ferry services in Italy and Croatia. The company includes a number of high-speed modern crafts, creating fast attractive route options within Italy, in the Gulf of Naples </a:t>
            </a:r>
            <a:r>
              <a:rPr lang="it-IT" sz="1600">
                <a:solidFill>
                  <a:srgbClr val="000000"/>
                </a:solidFill>
                <a:latin typeface="Calibri"/>
                <a:ea typeface="Calibri"/>
                <a:cs typeface="Calibri"/>
              </a:rPr>
              <a:t>(Capri, Ischia, Procida, Positano, Castellammare and Sorrento)</a:t>
            </a:r>
            <a:r>
              <a:rPr lang="en-US" sz="1600">
                <a:solidFill>
                  <a:srgbClr val="000000"/>
                </a:solidFill>
                <a:latin typeface="Calibri"/>
                <a:ea typeface="Calibri"/>
                <a:cs typeface="Calibri"/>
              </a:rPr>
              <a:t>, Aeolian Islands and Pontine Islands. The SNAV fleet comprises high-speed vessels, hydrofoils and catamarans.</a:t>
            </a:r>
          </a:p>
          <a:p>
            <a:pPr marL="0" marR="0" lvl="0" indent="0" defTabSz="720720" rtl="0" eaLnBrk="1" fontAlgn="auto" latinLnBrk="0" hangingPunct="1">
              <a:lnSpc>
                <a:spcPct val="100000"/>
              </a:lnSpc>
              <a:spcBef>
                <a:spcPts val="600"/>
              </a:spcBef>
              <a:spcAft>
                <a:spcPts val="0"/>
              </a:spcAft>
              <a:buClrTx/>
              <a:buSzPct val="90000"/>
              <a:buFont typeface="Arial" pitchFamily="34"/>
              <a:buNone/>
              <a:tabLst/>
              <a:defRPr/>
            </a:pPr>
            <a:r>
              <a:rPr lang="en-US" sz="1600">
                <a:solidFill>
                  <a:srgbClr val="000000"/>
                </a:solidFill>
                <a:latin typeface="Calibri"/>
                <a:ea typeface="Calibri"/>
                <a:cs typeface="Calibri"/>
              </a:rPr>
              <a:t> </a:t>
            </a:r>
            <a:br>
              <a:rPr lang="en-US" sz="1600">
                <a:solidFill>
                  <a:srgbClr val="000000"/>
                </a:solidFill>
                <a:latin typeface="Calibri"/>
                <a:ea typeface="Calibri"/>
                <a:cs typeface="Calibri"/>
              </a:rPr>
            </a:br>
            <a:r>
              <a:rPr lang="en-US" sz="1600">
                <a:solidFill>
                  <a:srgbClr val="000000"/>
                </a:solidFill>
                <a:latin typeface="Calibri"/>
                <a:ea typeface="Calibri"/>
                <a:cs typeface="Calibri"/>
              </a:rPr>
              <a:t>	</a:t>
            </a:r>
            <a:r>
              <a:rPr kumimoji="0" lang="en-US" sz="1600" b="0" i="0" u="none" strike="noStrike" kern="1200" cap="none" spc="0" normalizeH="0" baseline="0" noProof="0">
                <a:ln>
                  <a:noFill/>
                </a:ln>
                <a:solidFill>
                  <a:prstClr val="black"/>
                </a:solidFill>
                <a:effectLst/>
                <a:uLnTx/>
                <a:uFillTx/>
                <a:latin typeface="Calibri" pitchFamily="34"/>
                <a:ea typeface="Calibri" pitchFamily="34"/>
                <a:cs typeface="Times New Roman" pitchFamily="18"/>
              </a:rPr>
              <a:t>	</a:t>
            </a:r>
            <a:endParaRPr kumimoji="0" lang="en-GB" sz="1600" b="1" i="0" u="none" strike="noStrike" kern="1200" cap="none" spc="0" normalizeH="0" baseline="0" noProof="0">
              <a:ln>
                <a:noFill/>
              </a:ln>
              <a:solidFill>
                <a:prstClr val="black"/>
              </a:solidFill>
              <a:effectLst/>
              <a:uLnTx/>
              <a:uFillTx/>
              <a:latin typeface="Calibri"/>
              <a:ea typeface="Calibri" pitchFamily="34"/>
              <a:cs typeface="Times New Roman" pitchFamily="18"/>
            </a:endParaRPr>
          </a:p>
        </p:txBody>
      </p:sp>
      <p:graphicFrame>
        <p:nvGraphicFramePr>
          <p:cNvPr id="2" name="Table 1">
            <a:extLst>
              <a:ext uri="{FF2B5EF4-FFF2-40B4-BE49-F238E27FC236}">
                <a16:creationId xmlns:a16="http://schemas.microsoft.com/office/drawing/2014/main" id="{4916426D-62BA-4C35-82D5-CE7C2BD06422}"/>
              </a:ext>
            </a:extLst>
          </p:cNvPr>
          <p:cNvGraphicFramePr>
            <a:graphicFrameLocks noGrp="1"/>
          </p:cNvGraphicFramePr>
          <p:nvPr>
            <p:extLst>
              <p:ext uri="{D42A27DB-BD31-4B8C-83A1-F6EECF244321}">
                <p14:modId xmlns:p14="http://schemas.microsoft.com/office/powerpoint/2010/main" val="1747818854"/>
              </p:ext>
            </p:extLst>
          </p:nvPr>
        </p:nvGraphicFramePr>
        <p:xfrm>
          <a:off x="174661" y="3279346"/>
          <a:ext cx="5582016" cy="777240"/>
        </p:xfrm>
        <a:graphic>
          <a:graphicData uri="http://schemas.openxmlformats.org/drawingml/2006/table">
            <a:tbl>
              <a:tblPr firstRow="1" bandRow="1">
                <a:tableStyleId>{2D5ABB26-0587-4C30-8999-92F81FD0307C}</a:tableStyleId>
              </a:tblPr>
              <a:tblGrid>
                <a:gridCol w="996593">
                  <a:extLst>
                    <a:ext uri="{9D8B030D-6E8A-4147-A177-3AD203B41FA5}">
                      <a16:colId xmlns:a16="http://schemas.microsoft.com/office/drawing/2014/main" val="1779007986"/>
                    </a:ext>
                  </a:extLst>
                </a:gridCol>
                <a:gridCol w="786972">
                  <a:extLst>
                    <a:ext uri="{9D8B030D-6E8A-4147-A177-3AD203B41FA5}">
                      <a16:colId xmlns:a16="http://schemas.microsoft.com/office/drawing/2014/main" val="2782039171"/>
                    </a:ext>
                  </a:extLst>
                </a:gridCol>
                <a:gridCol w="1464684">
                  <a:extLst>
                    <a:ext uri="{9D8B030D-6E8A-4147-A177-3AD203B41FA5}">
                      <a16:colId xmlns:a16="http://schemas.microsoft.com/office/drawing/2014/main" val="225698458"/>
                    </a:ext>
                  </a:extLst>
                </a:gridCol>
                <a:gridCol w="2333767">
                  <a:extLst>
                    <a:ext uri="{9D8B030D-6E8A-4147-A177-3AD203B41FA5}">
                      <a16:colId xmlns:a16="http://schemas.microsoft.com/office/drawing/2014/main" val="428990496"/>
                    </a:ext>
                  </a:extLst>
                </a:gridCol>
              </a:tblGrid>
              <a:tr h="150753">
                <a:tc>
                  <a:txBody>
                    <a:bodyPr/>
                    <a:lstStyle/>
                    <a:p>
                      <a:pPr algn="ctr"/>
                      <a:r>
                        <a:rPr lang="en-US" sz="1600" b="1">
                          <a:latin typeface="+mj-lt"/>
                        </a:rPr>
                        <a:t>30</a:t>
                      </a:r>
                      <a:endParaRPr lang="en-GB" sz="1600" b="1">
                        <a:latin typeface="+mj-lt"/>
                      </a:endParaRPr>
                    </a:p>
                  </a:txBody>
                  <a:tcPr marL="45720" marR="45720"/>
                </a:tc>
                <a:tc>
                  <a:txBody>
                    <a:bodyPr/>
                    <a:lstStyle/>
                    <a:p>
                      <a:pPr algn="ctr"/>
                      <a:r>
                        <a:rPr lang="en-US" sz="1600" b="1">
                          <a:latin typeface="+mj-lt"/>
                        </a:rPr>
                        <a:t>33</a:t>
                      </a:r>
                      <a:endParaRPr lang="en-GB" sz="1600" b="1">
                        <a:latin typeface="+mj-lt"/>
                      </a:endParaRPr>
                    </a:p>
                  </a:txBody>
                  <a:tcPr marL="45720" marR="45720"/>
                </a:tc>
                <a:tc>
                  <a:txBody>
                    <a:bodyPr/>
                    <a:lstStyle/>
                    <a:p>
                      <a:pPr algn="ctr"/>
                      <a:r>
                        <a:rPr lang="en-US" sz="1600" b="1">
                          <a:latin typeface="+mj-lt"/>
                        </a:rPr>
                        <a:t>21</a:t>
                      </a:r>
                      <a:endParaRPr lang="en-GB" sz="1600" b="1">
                        <a:latin typeface="+mj-lt"/>
                      </a:endParaRPr>
                    </a:p>
                  </a:txBody>
                  <a:tcPr marL="45720" marR="45720"/>
                </a:tc>
                <a:tc>
                  <a:txBody>
                    <a:bodyPr/>
                    <a:lstStyle/>
                    <a:p>
                      <a:pPr algn="ctr"/>
                      <a:r>
                        <a:rPr lang="en-US" sz="1600" b="1">
                          <a:latin typeface="+mj-lt"/>
                        </a:rPr>
                        <a:t>8 </a:t>
                      </a:r>
                      <a:endParaRPr lang="en-GB" sz="1600" b="1">
                        <a:latin typeface="+mj-lt"/>
                      </a:endParaRPr>
                    </a:p>
                  </a:txBody>
                  <a:tcPr marL="45720" marR="45720"/>
                </a:tc>
                <a:extLst>
                  <a:ext uri="{0D108BD9-81ED-4DB2-BD59-A6C34878D82A}">
                    <a16:rowId xmlns:a16="http://schemas.microsoft.com/office/drawing/2014/main" val="2227445117"/>
                  </a:ext>
                </a:extLst>
              </a:tr>
              <a:tr h="370840">
                <a:tc>
                  <a:txBody>
                    <a:bodyPr/>
                    <a:lstStyle/>
                    <a:p>
                      <a:pPr marL="0" marR="0" lvl="0" indent="0" algn="ctr" defTabSz="720725" rtl="0" eaLnBrk="1" fontAlgn="auto" latinLnBrk="0" hangingPunct="1">
                        <a:lnSpc>
                          <a:spcPct val="100000"/>
                        </a:lnSpc>
                        <a:spcBef>
                          <a:spcPts val="0"/>
                        </a:spcBef>
                        <a:spcAft>
                          <a:spcPts val="0"/>
                        </a:spcAft>
                        <a:buClrTx/>
                        <a:buSzPct val="90000"/>
                        <a:buFont typeface="Arial" pitchFamily="34" charset="0"/>
                        <a:buNone/>
                        <a:tabLst/>
                        <a:defRPr/>
                      </a:pPr>
                      <a:r>
                        <a:rPr kumimoji="0" lang="en-US" sz="1100" b="0" i="0" u="none" strike="noStrike" kern="100" cap="none" spc="0" normalizeH="0" baseline="0" noProof="0">
                          <a:ln>
                            <a:noFill/>
                          </a:ln>
                          <a:solidFill>
                            <a:prstClr val="black"/>
                          </a:solidFill>
                          <a:effectLst/>
                          <a:uLnTx/>
                          <a:uFillTx/>
                          <a:latin typeface="Calibri"/>
                          <a:ea typeface="Calibri"/>
                          <a:cs typeface="Arial"/>
                        </a:rPr>
                        <a:t>SHIPS</a:t>
                      </a:r>
                      <a:br>
                        <a:rPr kumimoji="0" lang="en-US" sz="1100" b="0" i="0" u="none" strike="noStrike" kern="100" cap="none" spc="0" normalizeH="0" baseline="0" noProof="0">
                          <a:ln>
                            <a:noFill/>
                          </a:ln>
                          <a:solidFill>
                            <a:srgbClr val="000000"/>
                          </a:solidFill>
                          <a:effectLst/>
                          <a:uLnTx/>
                          <a:uFillTx/>
                          <a:latin typeface="Calibri"/>
                          <a:ea typeface="Calibri"/>
                          <a:cs typeface="Arial"/>
                        </a:rPr>
                      </a:br>
                      <a:r>
                        <a:rPr lang="en-US" sz="900" kern="1200" noProof="0">
                          <a:solidFill>
                            <a:srgbClr val="000000"/>
                          </a:solidFill>
                          <a:latin typeface="Calibri"/>
                          <a:ea typeface="Calibri"/>
                          <a:cs typeface="Times New Roman"/>
                        </a:rPr>
                        <a:t>(2 ships to be added in Spring 2026)</a:t>
                      </a:r>
                    </a:p>
                  </a:txBody>
                  <a:tcPr marL="0" marR="0" marT="0" marB="0"/>
                </a:tc>
                <a:tc>
                  <a:txBody>
                    <a:bodyPr/>
                    <a:lstStyle/>
                    <a:p>
                      <a:pPr algn="ctr"/>
                      <a:r>
                        <a:rPr kumimoji="0" lang="en-GB" sz="1100" b="0" i="0" u="none" strike="noStrike" kern="1200" cap="none" spc="0" normalizeH="0" baseline="0" noProof="0">
                          <a:ln>
                            <a:noFill/>
                          </a:ln>
                          <a:solidFill>
                            <a:srgbClr val="000000"/>
                          </a:solidFill>
                          <a:effectLst/>
                          <a:uLnTx/>
                          <a:uFillTx/>
                          <a:latin typeface="Calibri"/>
                          <a:ea typeface="Calibri"/>
                          <a:cs typeface="Times New Roman"/>
                        </a:rPr>
                        <a:t>MAJOR ROUTES</a:t>
                      </a:r>
                      <a:endParaRPr lang="en-GB" sz="1100">
                        <a:latin typeface="Calibri"/>
                        <a:ea typeface="Calibri"/>
                        <a:cs typeface="Times New Roman"/>
                      </a:endParaRPr>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kumimoji="0" lang="en-US" sz="1100" b="0" i="0" u="none" strike="noStrike" kern="100" cap="none" spc="0" normalizeH="0" baseline="0" noProof="0">
                          <a:ln>
                            <a:noFill/>
                          </a:ln>
                          <a:solidFill>
                            <a:prstClr val="black"/>
                          </a:solidFill>
                          <a:effectLst/>
                          <a:uLnTx/>
                          <a:uFillTx/>
                          <a:latin typeface="Calibri"/>
                          <a:ea typeface="Calibri"/>
                          <a:cs typeface="Arial"/>
                        </a:rPr>
                        <a:t>PRIME DESTINATIONS </a:t>
                      </a:r>
                    </a:p>
                  </a:txBody>
                  <a:tcPr marL="0" marR="0" marT="0" marB="0"/>
                </a:tc>
                <a:tc>
                  <a:txBody>
                    <a:bodyPr/>
                    <a:lstStyle/>
                    <a:p>
                      <a:pPr algn="ctr"/>
                      <a:r>
                        <a:rPr lang="en-GB" sz="1100">
                          <a:solidFill>
                            <a:srgbClr val="000000"/>
                          </a:solidFill>
                          <a:latin typeface="Calibri"/>
                          <a:ea typeface="Calibri"/>
                          <a:cs typeface="Times New Roman"/>
                        </a:rPr>
                        <a:t>COUNTRIES </a:t>
                      </a:r>
                    </a:p>
                    <a:p>
                      <a:pPr algn="ctr"/>
                      <a:r>
                        <a:rPr lang="en-GB" sz="900" noProof="0">
                          <a:solidFill>
                            <a:srgbClr val="000000"/>
                          </a:solidFill>
                          <a:latin typeface="Calibri"/>
                          <a:ea typeface="Calibri"/>
                          <a:cs typeface="Times New Roman"/>
                        </a:rPr>
                        <a:t>(including Italy, France, Spain, Morocco, Tunisia, Albania, Algeria, Malta)</a:t>
                      </a:r>
                      <a:endParaRPr lang="en-GB" sz="900" noProof="0">
                        <a:latin typeface="Calibri"/>
                        <a:ea typeface="Calibri"/>
                        <a:cs typeface="Times New Roman"/>
                      </a:endParaRPr>
                    </a:p>
                  </a:txBody>
                  <a:tcPr marL="0" marR="0" marT="0" marB="0"/>
                </a:tc>
                <a:extLst>
                  <a:ext uri="{0D108BD9-81ED-4DB2-BD59-A6C34878D82A}">
                    <a16:rowId xmlns:a16="http://schemas.microsoft.com/office/drawing/2014/main" val="845311250"/>
                  </a:ext>
                </a:extLst>
              </a:tr>
            </a:tbl>
          </a:graphicData>
        </a:graphic>
      </p:graphicFrame>
      <p:graphicFrame>
        <p:nvGraphicFramePr>
          <p:cNvPr id="3" name="Table 2">
            <a:extLst>
              <a:ext uri="{FF2B5EF4-FFF2-40B4-BE49-F238E27FC236}">
                <a16:creationId xmlns:a16="http://schemas.microsoft.com/office/drawing/2014/main" id="{41D71873-889F-080C-91E0-3BBFEB65ED7B}"/>
              </a:ext>
            </a:extLst>
          </p:cNvPr>
          <p:cNvGraphicFramePr>
            <a:graphicFrameLocks noGrp="1"/>
          </p:cNvGraphicFramePr>
          <p:nvPr>
            <p:extLst>
              <p:ext uri="{D42A27DB-BD31-4B8C-83A1-F6EECF244321}">
                <p14:modId xmlns:p14="http://schemas.microsoft.com/office/powerpoint/2010/main" val="1851901514"/>
              </p:ext>
            </p:extLst>
          </p:nvPr>
        </p:nvGraphicFramePr>
        <p:xfrm>
          <a:off x="6311450" y="3279346"/>
          <a:ext cx="5620268" cy="807720"/>
        </p:xfrm>
        <a:graphic>
          <a:graphicData uri="http://schemas.openxmlformats.org/drawingml/2006/table">
            <a:tbl>
              <a:tblPr firstRow="1" bandRow="1">
                <a:tableStyleId>{2D5ABB26-0587-4C30-8999-92F81FD0307C}</a:tableStyleId>
              </a:tblPr>
              <a:tblGrid>
                <a:gridCol w="519270">
                  <a:extLst>
                    <a:ext uri="{9D8B030D-6E8A-4147-A177-3AD203B41FA5}">
                      <a16:colId xmlns:a16="http://schemas.microsoft.com/office/drawing/2014/main" val="1503234499"/>
                    </a:ext>
                  </a:extLst>
                </a:gridCol>
                <a:gridCol w="483686">
                  <a:extLst>
                    <a:ext uri="{9D8B030D-6E8A-4147-A177-3AD203B41FA5}">
                      <a16:colId xmlns:a16="http://schemas.microsoft.com/office/drawing/2014/main" val="1077023859"/>
                    </a:ext>
                  </a:extLst>
                </a:gridCol>
                <a:gridCol w="724175">
                  <a:extLst>
                    <a:ext uri="{9D8B030D-6E8A-4147-A177-3AD203B41FA5}">
                      <a16:colId xmlns:a16="http://schemas.microsoft.com/office/drawing/2014/main" val="1462587420"/>
                    </a:ext>
                  </a:extLst>
                </a:gridCol>
                <a:gridCol w="1189229">
                  <a:extLst>
                    <a:ext uri="{9D8B030D-6E8A-4147-A177-3AD203B41FA5}">
                      <a16:colId xmlns:a16="http://schemas.microsoft.com/office/drawing/2014/main" val="2591128891"/>
                    </a:ext>
                  </a:extLst>
                </a:gridCol>
                <a:gridCol w="616764">
                  <a:extLst>
                    <a:ext uri="{9D8B030D-6E8A-4147-A177-3AD203B41FA5}">
                      <a16:colId xmlns:a16="http://schemas.microsoft.com/office/drawing/2014/main" val="79921149"/>
                    </a:ext>
                  </a:extLst>
                </a:gridCol>
                <a:gridCol w="843741">
                  <a:extLst>
                    <a:ext uri="{9D8B030D-6E8A-4147-A177-3AD203B41FA5}">
                      <a16:colId xmlns:a16="http://schemas.microsoft.com/office/drawing/2014/main" val="694180294"/>
                    </a:ext>
                  </a:extLst>
                </a:gridCol>
                <a:gridCol w="1243403">
                  <a:extLst>
                    <a:ext uri="{9D8B030D-6E8A-4147-A177-3AD203B41FA5}">
                      <a16:colId xmlns:a16="http://schemas.microsoft.com/office/drawing/2014/main" val="3270320494"/>
                    </a:ext>
                  </a:extLst>
                </a:gridCol>
              </a:tblGrid>
              <a:tr h="150753">
                <a:tc>
                  <a:txBody>
                    <a:bodyPr/>
                    <a:lstStyle/>
                    <a:p>
                      <a:pPr algn="ctr"/>
                      <a:r>
                        <a:rPr lang="en-US" sz="1600" b="1">
                          <a:latin typeface="+mj-lt"/>
                        </a:rPr>
                        <a:t>16</a:t>
                      </a:r>
                      <a:endParaRPr lang="en-GB" sz="1600" b="1">
                        <a:latin typeface="+mj-lt"/>
                      </a:endParaRPr>
                    </a:p>
                  </a:txBody>
                  <a:tcPr marL="45720" marR="45720"/>
                </a:tc>
                <a:tc>
                  <a:txBody>
                    <a:bodyPr/>
                    <a:lstStyle/>
                    <a:p>
                      <a:pPr algn="ctr"/>
                      <a:r>
                        <a:rPr lang="en-US" sz="1600" b="1">
                          <a:latin typeface="+mj-lt"/>
                        </a:rPr>
                        <a:t>1</a:t>
                      </a:r>
                      <a:endParaRPr lang="en-GB" sz="1600" b="1">
                        <a:latin typeface="+mj-lt"/>
                      </a:endParaRPr>
                    </a:p>
                  </a:txBody>
                  <a:tcPr marL="45720" marR="45720"/>
                </a:tc>
                <a:tc>
                  <a:txBody>
                    <a:bodyPr/>
                    <a:lstStyle/>
                    <a:p>
                      <a:pPr algn="ctr"/>
                      <a:r>
                        <a:rPr lang="en-US" sz="1600" b="1">
                          <a:latin typeface="+mj-lt"/>
                        </a:rPr>
                        <a:t>8</a:t>
                      </a:r>
                      <a:endParaRPr lang="en-GB" sz="1600" b="1">
                        <a:latin typeface="+mj-lt"/>
                      </a:endParaRPr>
                    </a:p>
                  </a:txBody>
                  <a:tcPr marL="45720" marR="45720"/>
                </a:tc>
                <a:tc>
                  <a:txBody>
                    <a:bodyPr/>
                    <a:lstStyle/>
                    <a:p>
                      <a:pPr algn="ctr"/>
                      <a:r>
                        <a:rPr lang="en-GB" sz="1600" b="1">
                          <a:latin typeface="+mj-lt"/>
                        </a:rPr>
                        <a:t>2</a:t>
                      </a:r>
                    </a:p>
                  </a:txBody>
                  <a:tcPr marL="45720" marR="45720"/>
                </a:tc>
                <a:tc>
                  <a:txBody>
                    <a:bodyPr/>
                    <a:lstStyle/>
                    <a:p>
                      <a:pPr algn="ctr"/>
                      <a:r>
                        <a:rPr lang="en-US" sz="1600" b="1">
                          <a:latin typeface="+mj-lt"/>
                        </a:rPr>
                        <a:t>21 </a:t>
                      </a:r>
                      <a:endParaRPr lang="en-GB" sz="1600" b="1">
                        <a:latin typeface="+mj-lt"/>
                      </a:endParaRPr>
                    </a:p>
                  </a:txBody>
                  <a:tcPr marL="45720" marR="45720"/>
                </a:tc>
                <a:tc>
                  <a:txBody>
                    <a:bodyPr/>
                    <a:lstStyle/>
                    <a:p>
                      <a:pPr algn="ctr"/>
                      <a:r>
                        <a:rPr lang="en-GB" sz="1600" b="1">
                          <a:latin typeface="+mj-lt"/>
                        </a:rPr>
                        <a:t>94</a:t>
                      </a:r>
                    </a:p>
                  </a:txBody>
                  <a:tcPr marL="45720" marR="45720"/>
                </a:tc>
                <a:tc>
                  <a:txBody>
                    <a:bodyPr/>
                    <a:lstStyle/>
                    <a:p>
                      <a:pPr algn="ctr"/>
                      <a:r>
                        <a:rPr lang="en-GB" sz="1600" b="1">
                          <a:latin typeface="+mj-lt"/>
                        </a:rPr>
                        <a:t>4.8M</a:t>
                      </a:r>
                    </a:p>
                  </a:txBody>
                  <a:tcPr marL="45720" marR="45720"/>
                </a:tc>
                <a:extLst>
                  <a:ext uri="{0D108BD9-81ED-4DB2-BD59-A6C34878D82A}">
                    <a16:rowId xmlns:a16="http://schemas.microsoft.com/office/drawing/2014/main" val="4047595063"/>
                  </a:ext>
                </a:extLst>
              </a:tr>
              <a:tr h="370840">
                <a:tc>
                  <a:txBody>
                    <a:bodyPr/>
                    <a:lstStyle/>
                    <a:p>
                      <a:pPr marL="0" marR="0" lvl="0" indent="0" algn="ctr" defTabSz="1125444" rtl="0" eaLnBrk="1" fontAlgn="auto" latinLnBrk="0" hangingPunct="1">
                        <a:lnSpc>
                          <a:spcPct val="100000"/>
                        </a:lnSpc>
                        <a:spcBef>
                          <a:spcPts val="0"/>
                        </a:spcBef>
                        <a:spcAft>
                          <a:spcPts val="0"/>
                        </a:spcAft>
                        <a:buClrTx/>
                        <a:buSzPct val="90000"/>
                        <a:buFont typeface="Arial" pitchFamily="34" charset="0"/>
                        <a:buNone/>
                        <a:tabLst/>
                        <a:defRPr/>
                      </a:pPr>
                      <a:r>
                        <a:rPr kumimoji="0" lang="en-US" sz="1100" b="0" i="0" u="none" strike="noStrike" kern="1200" cap="none" spc="0" normalizeH="0" baseline="0" noProof="0">
                          <a:ln>
                            <a:noFill/>
                          </a:ln>
                          <a:solidFill>
                            <a:srgbClr val="000000"/>
                          </a:solidFill>
                          <a:effectLst/>
                          <a:uLnTx/>
                          <a:uFillTx/>
                          <a:latin typeface="Calibri" pitchFamily="34"/>
                          <a:ea typeface="Calibri" pitchFamily="34"/>
                          <a:cs typeface="Times New Roman" pitchFamily="18"/>
                        </a:rPr>
                        <a:t>FAST FERRIES</a:t>
                      </a:r>
                    </a:p>
                  </a:txBody>
                  <a:tcPr marL="0" marR="0" marT="0" marB="0"/>
                </a:tc>
                <a:tc>
                  <a:txBody>
                    <a:bodyPr/>
                    <a:lstStyle/>
                    <a:p>
                      <a:pPr algn="ctr"/>
                      <a:r>
                        <a:rPr kumimoji="0" lang="en-GB" sz="1100" b="0" i="0" u="none" strike="noStrike" kern="1200" cap="none" spc="0" normalizeH="0" baseline="0" noProof="0">
                          <a:ln>
                            <a:noFill/>
                          </a:ln>
                          <a:solidFill>
                            <a:srgbClr val="000000"/>
                          </a:solidFill>
                          <a:effectLst/>
                          <a:uLnTx/>
                          <a:uFillTx/>
                          <a:latin typeface="Calibri" pitchFamily="34"/>
                          <a:ea typeface="Calibri" pitchFamily="34"/>
                          <a:cs typeface="Times New Roman" pitchFamily="18"/>
                        </a:rPr>
                        <a:t>CRUISE </a:t>
                      </a:r>
                    </a:p>
                    <a:p>
                      <a:pPr algn="ctr"/>
                      <a:r>
                        <a:rPr kumimoji="0" lang="en-GB" sz="1100" b="0" i="0" u="none" strike="noStrike" kern="1200" cap="none" spc="0" normalizeH="0" baseline="0" noProof="0">
                          <a:ln>
                            <a:noFill/>
                          </a:ln>
                          <a:solidFill>
                            <a:srgbClr val="000000"/>
                          </a:solidFill>
                          <a:effectLst/>
                          <a:uLnTx/>
                          <a:uFillTx/>
                          <a:latin typeface="Calibri" pitchFamily="34"/>
                          <a:ea typeface="Calibri" pitchFamily="34"/>
                          <a:cs typeface="Times New Roman" pitchFamily="18"/>
                        </a:rPr>
                        <a:t>FERRY</a:t>
                      </a:r>
                      <a:endParaRPr lang="en-GB" sz="1100"/>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US" sz="1100">
                          <a:solidFill>
                            <a:srgbClr val="000000"/>
                          </a:solidFill>
                          <a:latin typeface="Calibri" pitchFamily="34"/>
                          <a:ea typeface="Calibri" pitchFamily="34"/>
                          <a:cs typeface="Times New Roman" pitchFamily="18"/>
                        </a:rPr>
                        <a:t>RORO </a:t>
                      </a:r>
                      <a:br>
                        <a:rPr lang="en-US" sz="1100">
                          <a:solidFill>
                            <a:srgbClr val="000000"/>
                          </a:solidFill>
                          <a:latin typeface="Calibri" pitchFamily="34"/>
                          <a:ea typeface="Calibri" pitchFamily="34"/>
                          <a:cs typeface="Times New Roman" pitchFamily="18"/>
                        </a:rPr>
                      </a:br>
                      <a:r>
                        <a:rPr lang="en-US" sz="1100">
                          <a:solidFill>
                            <a:srgbClr val="000000"/>
                          </a:solidFill>
                          <a:latin typeface="Calibri" pitchFamily="34"/>
                          <a:ea typeface="Calibri" pitchFamily="34"/>
                          <a:cs typeface="Times New Roman" pitchFamily="18"/>
                        </a:rPr>
                        <a:t>PAX FERRIES</a:t>
                      </a:r>
                      <a:endPar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r>
                        <a:rPr lang="en-GB" sz="900"/>
                        <a:t>NEW ECO-SUSTAINABLE </a:t>
                      </a:r>
                      <a:r>
                        <a:rPr lang="en-GB" sz="1100" kern="1200">
                          <a:solidFill>
                            <a:srgbClr val="000000"/>
                          </a:solidFill>
                          <a:latin typeface="Calibri" pitchFamily="34"/>
                          <a:ea typeface="Calibri" pitchFamily="34"/>
                          <a:cs typeface="Times New Roman" pitchFamily="18"/>
                        </a:rPr>
                        <a:t>HSC PASSENGER </a:t>
                      </a:r>
                      <a:br>
                        <a:rPr lang="en-GB" sz="1100" kern="1200">
                          <a:solidFill>
                            <a:srgbClr val="000000"/>
                          </a:solidFill>
                          <a:latin typeface="Calibri" pitchFamily="34"/>
                          <a:ea typeface="Calibri" pitchFamily="34"/>
                          <a:cs typeface="Times New Roman" pitchFamily="18"/>
                        </a:rPr>
                      </a:br>
                      <a:r>
                        <a:rPr lang="en-GB" sz="1100" kern="1200">
                          <a:solidFill>
                            <a:srgbClr val="000000"/>
                          </a:solidFill>
                          <a:latin typeface="Calibri" pitchFamily="34"/>
                          <a:ea typeface="Calibri" pitchFamily="34"/>
                          <a:cs typeface="Times New Roman" pitchFamily="18"/>
                        </a:rPr>
                        <a:t>FAST FERRIES</a:t>
                      </a:r>
                    </a:p>
                  </a:txBody>
                  <a:tcPr marL="0" marR="0" marT="0" marB="0"/>
                </a:tc>
                <a:tc>
                  <a:txBody>
                    <a:bodyPr/>
                    <a:lstStyle/>
                    <a:p>
                      <a:pPr algn="ctr"/>
                      <a:r>
                        <a:rPr lang="en-GB" sz="1100">
                          <a:solidFill>
                            <a:srgbClr val="000000"/>
                          </a:solidFill>
                          <a:latin typeface="Calibri" pitchFamily="34"/>
                          <a:ea typeface="Calibri" pitchFamily="34"/>
                          <a:cs typeface="Times New Roman" pitchFamily="18"/>
                        </a:rPr>
                        <a:t>ROUTES</a:t>
                      </a:r>
                      <a:endParaRPr lang="en-GB" sz="1100"/>
                    </a:p>
                  </a:txBody>
                  <a:tcPr marL="0" marR="0" marT="0" marB="0"/>
                </a:tc>
                <a:tc>
                  <a:txBody>
                    <a:bodyPr/>
                    <a:lstStyle/>
                    <a:p>
                      <a:pPr algn="ctr"/>
                      <a:r>
                        <a:rPr lang="en-US" sz="1100">
                          <a:solidFill>
                            <a:srgbClr val="000000"/>
                          </a:solidFill>
                          <a:latin typeface="Calibri" pitchFamily="34"/>
                          <a:ea typeface="Calibri" pitchFamily="34"/>
                          <a:cs typeface="Times New Roman" pitchFamily="18"/>
                        </a:rPr>
                        <a:t>CONNECTIONS</a:t>
                      </a:r>
                      <a:br>
                        <a:rPr lang="en-US" sz="1100">
                          <a:solidFill>
                            <a:srgbClr val="000000"/>
                          </a:solidFill>
                          <a:latin typeface="Calibri" pitchFamily="34"/>
                          <a:ea typeface="Calibri" pitchFamily="34"/>
                          <a:cs typeface="Times New Roman" pitchFamily="18"/>
                        </a:rPr>
                      </a:br>
                      <a:r>
                        <a:rPr lang="en-US" sz="1100">
                          <a:solidFill>
                            <a:srgbClr val="000000"/>
                          </a:solidFill>
                          <a:latin typeface="Calibri" pitchFamily="34"/>
                          <a:ea typeface="Calibri" pitchFamily="34"/>
                          <a:cs typeface="Times New Roman" pitchFamily="18"/>
                        </a:rPr>
                        <a:t>/ DAY</a:t>
                      </a:r>
                      <a:endParaRPr lang="en-GB" sz="1100"/>
                    </a:p>
                  </a:txBody>
                  <a:tcPr marL="0" marR="0" marT="0" marB="0"/>
                </a:tc>
                <a:tc>
                  <a:txBody>
                    <a:bodyPr/>
                    <a:lstStyle/>
                    <a:p>
                      <a:pPr algn="ctr"/>
                      <a:r>
                        <a:rPr lang="en-GB" sz="1100"/>
                        <a:t>PASSENGERS </a:t>
                      </a:r>
                      <a:br>
                        <a:rPr lang="en-GB" sz="1100"/>
                      </a:br>
                      <a:r>
                        <a:rPr lang="en-GB" sz="1100"/>
                        <a:t>IN 2025</a:t>
                      </a:r>
                    </a:p>
                  </a:txBody>
                  <a:tcPr marL="0" marR="0" marT="0" marB="0"/>
                </a:tc>
                <a:extLst>
                  <a:ext uri="{0D108BD9-81ED-4DB2-BD59-A6C34878D82A}">
                    <a16:rowId xmlns:a16="http://schemas.microsoft.com/office/drawing/2014/main" val="1918646749"/>
                  </a:ext>
                </a:extLst>
              </a:tr>
            </a:tbl>
          </a:graphicData>
        </a:graphic>
      </p:graphicFrame>
      <p:sp>
        <p:nvSpPr>
          <p:cNvPr id="5" name="TextBox 4">
            <a:extLst>
              <a:ext uri="{FF2B5EF4-FFF2-40B4-BE49-F238E27FC236}">
                <a16:creationId xmlns:a16="http://schemas.microsoft.com/office/drawing/2014/main" id="{FB50579B-067D-B5B9-7FA8-6232C3361F24}"/>
              </a:ext>
            </a:extLst>
          </p:cNvPr>
          <p:cNvSpPr txBox="1"/>
          <p:nvPr/>
        </p:nvSpPr>
        <p:spPr>
          <a:xfrm>
            <a:off x="315521" y="2881979"/>
            <a:ext cx="1677667"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sp>
        <p:nvSpPr>
          <p:cNvPr id="6" name="TextBox 5">
            <a:extLst>
              <a:ext uri="{FF2B5EF4-FFF2-40B4-BE49-F238E27FC236}">
                <a16:creationId xmlns:a16="http://schemas.microsoft.com/office/drawing/2014/main" id="{DA914D25-AD90-4896-CC36-0890BDA2DAC5}"/>
              </a:ext>
            </a:extLst>
          </p:cNvPr>
          <p:cNvSpPr txBox="1"/>
          <p:nvPr/>
        </p:nvSpPr>
        <p:spPr>
          <a:xfrm>
            <a:off x="6307379" y="2895751"/>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spTree>
    <p:extLst>
      <p:ext uri="{BB962C8B-B14F-4D97-AF65-F5344CB8AC3E}">
        <p14:creationId xmlns:p14="http://schemas.microsoft.com/office/powerpoint/2010/main" val="29966587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41B67-1606-0658-A314-B61CC9CFA115}"/>
              </a:ext>
            </a:extLst>
          </p:cNvPr>
          <p:cNvSpPr>
            <a:spLocks noGrp="1"/>
          </p:cNvSpPr>
          <p:nvPr>
            <p:ph type="title"/>
          </p:nvPr>
        </p:nvSpPr>
        <p:spPr/>
        <p:txBody>
          <a:bodyPr/>
          <a:lstStyle/>
          <a:p>
            <a:r>
              <a:rPr lang="en-US" err="1"/>
              <a:t>italo</a:t>
            </a:r>
            <a:br>
              <a:rPr lang="en-US"/>
            </a:br>
            <a:r>
              <a:rPr lang="en-US" b="1" kern="100">
                <a:latin typeface="Calibri" panose="020F0502020204030204" pitchFamily="34" charset="0"/>
                <a:ea typeface="Calibri" panose="020F0502020204030204" pitchFamily="34" charset="0"/>
                <a:cs typeface="Arial" panose="020B0604020202020204" pitchFamily="34" charset="0"/>
              </a:rPr>
              <a:t>the first Italian private operator on the high-speed rail network.</a:t>
            </a:r>
            <a:endParaRPr lang="en-GB">
              <a:latin typeface="+mn-lt"/>
            </a:endParaRPr>
          </a:p>
        </p:txBody>
      </p:sp>
      <p:sp>
        <p:nvSpPr>
          <p:cNvPr id="5" name="Slide Number Placeholder 4">
            <a:extLst>
              <a:ext uri="{FF2B5EF4-FFF2-40B4-BE49-F238E27FC236}">
                <a16:creationId xmlns:a16="http://schemas.microsoft.com/office/drawing/2014/main" id="{21AF8664-ADB7-3187-0F0F-31A81524761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8" name="Content Placeholder 5">
            <a:extLst>
              <a:ext uri="{FF2B5EF4-FFF2-40B4-BE49-F238E27FC236}">
                <a16:creationId xmlns:a16="http://schemas.microsoft.com/office/drawing/2014/main" id="{BC892BEE-4C86-605E-EFD8-3E279477F5D5}"/>
              </a:ext>
            </a:extLst>
          </p:cNvPr>
          <p:cNvSpPr txBox="1">
            <a:spLocks/>
          </p:cNvSpPr>
          <p:nvPr/>
        </p:nvSpPr>
        <p:spPr>
          <a:xfrm>
            <a:off x="328134" y="1200250"/>
            <a:ext cx="5675400" cy="3689721"/>
          </a:xfrm>
          <a:prstGeom prst="rect">
            <a:avLst/>
          </a:prstGeom>
        </p:spPr>
        <p:txBody>
          <a:bodyPr>
            <a:noAutofit/>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lang="en-US" sz="1800" kern="1200" baseline="0" dirty="0" smtClean="0">
                <a:solidFill>
                  <a:schemeClr val="tx1"/>
                </a:solidFill>
                <a:latin typeface="+mn-lt"/>
                <a:ea typeface="+mn-ea"/>
                <a:cs typeface="Calibri" pitchFamily="34" charset="0"/>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lang="en-US" sz="1600" kern="1200" baseline="0" dirty="0" smtClean="0">
                <a:solidFill>
                  <a:schemeClr val="tx1"/>
                </a:solidFill>
                <a:latin typeface="+mn-lt"/>
                <a:ea typeface="+mn-ea"/>
                <a:cs typeface="Calibri" pitchFamily="34" charset="0"/>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sz="1400" kern="1200" baseline="0">
                <a:solidFill>
                  <a:schemeClr val="tx1"/>
                </a:solidFill>
                <a:latin typeface="+mn-lt"/>
                <a:ea typeface="+mn-ea"/>
                <a:cs typeface="Calibri" pitchFamily="34" charset="0"/>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400" kern="1200" baseline="0" dirty="0" smtClean="0">
                <a:solidFill>
                  <a:schemeClr val="tx1"/>
                </a:solidFill>
                <a:latin typeface="+mn-lt"/>
                <a:ea typeface="+mn-ea"/>
                <a:cs typeface="Calibri" pitchFamily="34" charset="0"/>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200" kern="1200" baseline="0" dirty="0" smtClean="0">
                <a:solidFill>
                  <a:schemeClr val="tx1"/>
                </a:solidFill>
                <a:latin typeface="+mn-lt"/>
                <a:ea typeface="+mn-ea"/>
                <a:cs typeface="Calibri" pitchFamily="34" charset="0"/>
              </a:defRPr>
            </a:lvl5pPr>
            <a:lvl6pPr marL="2578820" indent="0" algn="l" defTabSz="1125444" rtl="0" eaLnBrk="1" latinLnBrk="0" hangingPunct="1">
              <a:spcBef>
                <a:spcPct val="20000"/>
              </a:spcBef>
              <a:buFont typeface="Arial" pitchFamily="34" charset="0"/>
              <a:buNone/>
              <a:defRPr sz="1400"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a:lstStyle>
          <a:p>
            <a:pPr marL="0" marR="0" lvl="0" indent="0" algn="just" defTabSz="720725" rtl="0" eaLnBrk="1" fontAlgn="auto" latinLnBrk="0" hangingPunct="1">
              <a:lnSpc>
                <a:spcPct val="107000"/>
              </a:lnSpc>
              <a:spcBef>
                <a:spcPct val="20000"/>
              </a:spcBef>
              <a:spcAft>
                <a:spcPts val="800"/>
              </a:spcAft>
              <a:buClrTx/>
              <a:buSzPct val="90000"/>
              <a:buFont typeface="Arial" pitchFamily="34" charset="0"/>
              <a:buNone/>
              <a:tabLst/>
              <a:defRPr/>
            </a:pPr>
            <a:r>
              <a:rPr kumimoji="0" lang="en-US" sz="16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Italo current fleet is composed of 25 latest-generation AGV 575 trains able to travel at very high speed, up to 300 km/h, and 26 Italo EVO trains, an evolution of the "Pendolino" family, designed to travel at a max speed of 250 km/h, both comply to the most recent community safety standard requirements.</a:t>
            </a:r>
          </a:p>
          <a:p>
            <a:pPr marL="0" lvl="0" indent="0" algn="just">
              <a:lnSpc>
                <a:spcPct val="107000"/>
              </a:lnSpc>
              <a:spcAft>
                <a:spcPts val="800"/>
              </a:spcAft>
              <a:buNone/>
              <a:defRPr/>
            </a:pPr>
            <a:r>
              <a:rPr kumimoji="0" lang="en-US" sz="16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In May 2023, Italo acquired Itabus, the private long-distance road transport company. Itabus offers both long distance and intermodal services, including train and </a:t>
            </a:r>
            <a:r>
              <a:rPr lang="en-US" sz="1600" kern="100">
                <a:solidFill>
                  <a:prstClr val="black"/>
                </a:solidFill>
                <a:latin typeface="Calibri" panose="020F0502020204030204" pitchFamily="34" charset="0"/>
                <a:ea typeface="Calibri" panose="020F0502020204030204" pitchFamily="34" charset="0"/>
              </a:rPr>
              <a:t>bus connections to link big cities, small towns and infrastructure hubs in Italy. </a:t>
            </a:r>
          </a:p>
          <a:p>
            <a:pPr marL="0" lvl="0" indent="0" algn="just">
              <a:lnSpc>
                <a:spcPct val="107000"/>
              </a:lnSpc>
              <a:spcAft>
                <a:spcPts val="800"/>
              </a:spcAft>
              <a:buNone/>
              <a:defRPr/>
            </a:pPr>
            <a:r>
              <a:rPr lang="en-US" sz="1600">
                <a:solidFill>
                  <a:prstClr val="black"/>
                </a:solidFill>
                <a:latin typeface="Calibri" panose="020F0502020204030204" pitchFamily="34" charset="0"/>
                <a:ea typeface="Calibri" panose="020F0502020204030204" pitchFamily="34" charset="0"/>
              </a:rPr>
              <a:t>More info on</a:t>
            </a:r>
            <a:r>
              <a:rPr lang="en-US" sz="1600" b="1">
                <a:solidFill>
                  <a:prstClr val="black"/>
                </a:solidFill>
                <a:latin typeface="Calibri" panose="020F0502020204030204" pitchFamily="34" charset="0"/>
                <a:ea typeface="Calibri" panose="020F0502020204030204" pitchFamily="34" charset="0"/>
              </a:rPr>
              <a:t> </a:t>
            </a:r>
            <a:r>
              <a:rPr lang="en-US" sz="1600" b="1">
                <a:solidFill>
                  <a:prstClr val="black"/>
                </a:solidFill>
                <a:latin typeface="Calibri" panose="020F0502020204030204" pitchFamily="34" charset="0"/>
                <a:ea typeface="Calibri" panose="020F0502020204030204" pitchFamily="34" charset="0"/>
                <a:hlinkClick r:id="rId3"/>
              </a:rPr>
              <a:t>www.italospa.italotreno.it</a:t>
            </a:r>
            <a:r>
              <a:rPr lang="en-US" sz="1600" b="1">
                <a:solidFill>
                  <a:prstClr val="black"/>
                </a:solidFill>
                <a:latin typeface="Calibri" panose="020F0502020204030204" pitchFamily="34" charset="0"/>
                <a:ea typeface="Calibri" panose="020F0502020204030204" pitchFamily="34" charset="0"/>
              </a:rPr>
              <a:t> </a:t>
            </a:r>
            <a:endParaRPr lang="en-US" sz="1600">
              <a:solidFill>
                <a:prstClr val="black"/>
              </a:solidFill>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ADBD1D00-C25D-1E31-0753-2BE2EC5FCFF5}"/>
              </a:ext>
            </a:extLst>
          </p:cNvPr>
          <p:cNvSpPr txBox="1"/>
          <p:nvPr/>
        </p:nvSpPr>
        <p:spPr>
          <a:xfrm>
            <a:off x="5676900" y="5992401"/>
            <a:ext cx="876300" cy="675099"/>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6403F433-05E6-3255-4F8A-2812426586BA}"/>
              </a:ext>
            </a:extLst>
          </p:cNvPr>
          <p:cNvPicPr>
            <a:picLocks noChangeAspect="1"/>
          </p:cNvPicPr>
          <p:nvPr/>
        </p:nvPicPr>
        <p:blipFill>
          <a:blip r:embed="rId4"/>
          <a:stretch>
            <a:fillRect/>
          </a:stretch>
        </p:blipFill>
        <p:spPr>
          <a:xfrm>
            <a:off x="5312213" y="6100990"/>
            <a:ext cx="1605673" cy="457919"/>
          </a:xfrm>
          <a:prstGeom prst="rect">
            <a:avLst/>
          </a:prstGeom>
        </p:spPr>
      </p:pic>
      <p:graphicFrame>
        <p:nvGraphicFramePr>
          <p:cNvPr id="4" name="Table 3">
            <a:extLst>
              <a:ext uri="{FF2B5EF4-FFF2-40B4-BE49-F238E27FC236}">
                <a16:creationId xmlns:a16="http://schemas.microsoft.com/office/drawing/2014/main" id="{F3D5996C-7710-386D-C9CD-56CB825F426D}"/>
              </a:ext>
            </a:extLst>
          </p:cNvPr>
          <p:cNvGraphicFramePr>
            <a:graphicFrameLocks noGrp="1"/>
          </p:cNvGraphicFramePr>
          <p:nvPr>
            <p:extLst>
              <p:ext uri="{D42A27DB-BD31-4B8C-83A1-F6EECF244321}">
                <p14:modId xmlns:p14="http://schemas.microsoft.com/office/powerpoint/2010/main" val="3445669786"/>
              </p:ext>
            </p:extLst>
          </p:nvPr>
        </p:nvGraphicFramePr>
        <p:xfrm>
          <a:off x="358956" y="4832821"/>
          <a:ext cx="4927943" cy="724218"/>
        </p:xfrm>
        <a:graphic>
          <a:graphicData uri="http://schemas.openxmlformats.org/drawingml/2006/table">
            <a:tbl>
              <a:tblPr firstRow="1" bandRow="1">
                <a:tableStyleId>{2D5ABB26-0587-4C30-8999-92F81FD0307C}</a:tableStyleId>
              </a:tblPr>
              <a:tblGrid>
                <a:gridCol w="1296987">
                  <a:extLst>
                    <a:ext uri="{9D8B030D-6E8A-4147-A177-3AD203B41FA5}">
                      <a16:colId xmlns:a16="http://schemas.microsoft.com/office/drawing/2014/main" val="1779007986"/>
                    </a:ext>
                  </a:extLst>
                </a:gridCol>
                <a:gridCol w="904875">
                  <a:extLst>
                    <a:ext uri="{9D8B030D-6E8A-4147-A177-3AD203B41FA5}">
                      <a16:colId xmlns:a16="http://schemas.microsoft.com/office/drawing/2014/main" val="2782039171"/>
                    </a:ext>
                  </a:extLst>
                </a:gridCol>
                <a:gridCol w="1066800">
                  <a:extLst>
                    <a:ext uri="{9D8B030D-6E8A-4147-A177-3AD203B41FA5}">
                      <a16:colId xmlns:a16="http://schemas.microsoft.com/office/drawing/2014/main" val="225698458"/>
                    </a:ext>
                  </a:extLst>
                </a:gridCol>
                <a:gridCol w="785177">
                  <a:extLst>
                    <a:ext uri="{9D8B030D-6E8A-4147-A177-3AD203B41FA5}">
                      <a16:colId xmlns:a16="http://schemas.microsoft.com/office/drawing/2014/main" val="428990496"/>
                    </a:ext>
                  </a:extLst>
                </a:gridCol>
                <a:gridCol w="874104">
                  <a:extLst>
                    <a:ext uri="{9D8B030D-6E8A-4147-A177-3AD203B41FA5}">
                      <a16:colId xmlns:a16="http://schemas.microsoft.com/office/drawing/2014/main" val="1968749537"/>
                    </a:ext>
                  </a:extLst>
                </a:gridCol>
              </a:tblGrid>
              <a:tr h="150753">
                <a:tc>
                  <a:txBody>
                    <a:bodyPr/>
                    <a:lstStyle/>
                    <a:p>
                      <a:pPr algn="ctr"/>
                      <a:r>
                        <a:rPr lang="en-US" sz="1600" b="1">
                          <a:latin typeface="+mj-lt"/>
                        </a:rPr>
                        <a:t>25</a:t>
                      </a:r>
                      <a:endParaRPr lang="en-GB" sz="1600" b="1">
                        <a:latin typeface="+mj-lt"/>
                      </a:endParaRPr>
                    </a:p>
                  </a:txBody>
                  <a:tcPr marL="45720" marR="45720"/>
                </a:tc>
                <a:tc>
                  <a:txBody>
                    <a:bodyPr/>
                    <a:lstStyle/>
                    <a:p>
                      <a:pPr algn="ctr"/>
                      <a:r>
                        <a:rPr lang="en-US" sz="1600" b="1">
                          <a:latin typeface="+mj-lt"/>
                        </a:rPr>
                        <a:t>26</a:t>
                      </a:r>
                      <a:endParaRPr lang="en-GB" sz="1600" b="1">
                        <a:latin typeface="+mj-lt"/>
                      </a:endParaRPr>
                    </a:p>
                  </a:txBody>
                  <a:tcPr marL="45720" marR="45720"/>
                </a:tc>
                <a:tc>
                  <a:txBody>
                    <a:bodyPr/>
                    <a:lstStyle/>
                    <a:p>
                      <a:pPr algn="ctr"/>
                      <a:r>
                        <a:rPr lang="en-US" sz="1600" b="1">
                          <a:latin typeface="+mj-lt"/>
                        </a:rPr>
                        <a:t>120</a:t>
                      </a:r>
                      <a:endParaRPr lang="en-GB" sz="1600" b="1">
                        <a:latin typeface="+mj-lt"/>
                      </a:endParaRPr>
                    </a:p>
                  </a:txBody>
                  <a:tcPr marL="45720" marR="45720"/>
                </a:tc>
                <a:tc>
                  <a:txBody>
                    <a:bodyPr/>
                    <a:lstStyle/>
                    <a:p>
                      <a:pPr algn="ctr"/>
                      <a:r>
                        <a:rPr lang="en-US" sz="1600" b="1">
                          <a:latin typeface="+mj-lt"/>
                        </a:rPr>
                        <a:t>100 </a:t>
                      </a:r>
                      <a:endParaRPr lang="en-GB" sz="1600" b="1">
                        <a:latin typeface="+mj-lt"/>
                      </a:endParaRPr>
                    </a:p>
                  </a:txBody>
                  <a:tcPr marL="45720" marR="45720"/>
                </a:tc>
                <a:tc>
                  <a:txBody>
                    <a:bodyPr/>
                    <a:lstStyle/>
                    <a:p>
                      <a:pPr algn="ctr"/>
                      <a:r>
                        <a:rPr lang="en-US" sz="1600" b="1">
                          <a:latin typeface="+mj-lt"/>
                        </a:rPr>
                        <a:t>1.5k</a:t>
                      </a:r>
                      <a:endParaRPr lang="en-GB" sz="1600" b="1">
                        <a:latin typeface="+mj-lt"/>
                      </a:endParaRPr>
                    </a:p>
                  </a:txBody>
                  <a:tcPr marL="45720" marR="45720"/>
                </a:tc>
                <a:extLst>
                  <a:ext uri="{0D108BD9-81ED-4DB2-BD59-A6C34878D82A}">
                    <a16:rowId xmlns:a16="http://schemas.microsoft.com/office/drawing/2014/main" val="2227445117"/>
                  </a:ext>
                </a:extLst>
              </a:tr>
              <a:tr h="370840">
                <a:tc>
                  <a:txBody>
                    <a:bodyPr/>
                    <a:lstStyle/>
                    <a:p>
                      <a:pPr marL="0" marR="0" lvl="0" indent="0" algn="ctr" defTabSz="720725" rtl="0" eaLnBrk="1" fontAlgn="auto" latinLnBrk="0" hangingPunct="1">
                        <a:lnSpc>
                          <a:spcPct val="120000"/>
                        </a:lnSpc>
                        <a:spcBef>
                          <a:spcPts val="0"/>
                        </a:spcBef>
                        <a:spcAft>
                          <a:spcPts val="800"/>
                        </a:spcAft>
                        <a:buClrTx/>
                        <a:buSzPct val="90000"/>
                        <a:buFont typeface="Arial" pitchFamily="34" charset="0"/>
                        <a:buNone/>
                        <a:tabLst/>
                        <a:defRPr/>
                      </a:pP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LATEST-GENERATION AGV 575 TRAINS</a:t>
                      </a:r>
                    </a:p>
                  </a:txBody>
                  <a:tcPr marL="0" marR="0" marT="0" marB="0"/>
                </a:tc>
                <a:tc>
                  <a:txBody>
                    <a:bodyPr/>
                    <a:lstStyle/>
                    <a:p>
                      <a:pPr algn="ctr"/>
                      <a:r>
                        <a:rPr lang="en-US" sz="1100"/>
                        <a:t>ITALO EVO TRAINS</a:t>
                      </a:r>
                      <a:endParaRPr lang="en-GB" sz="1100"/>
                    </a:p>
                  </a:txBody>
                  <a:tcPr marL="0" marR="0" marT="0" marB="0"/>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SERVICES PER DAY</a:t>
                      </a:r>
                    </a:p>
                  </a:txBody>
                  <a:tcPr marL="0" marR="0" marT="0" marB="0"/>
                </a:tc>
                <a:tc>
                  <a:txBody>
                    <a:bodyPr/>
                    <a:lstStyle/>
                    <a:p>
                      <a:pPr algn="ctr"/>
                      <a:r>
                        <a:rPr lang="en-US" sz="1100"/>
                        <a:t>BUSES</a:t>
                      </a:r>
                      <a:endParaRPr lang="en-GB" sz="1100"/>
                    </a:p>
                  </a:txBody>
                  <a:tcPr marL="0" marR="0" marT="0" marB="0"/>
                </a:tc>
                <a:tc>
                  <a:txBody>
                    <a:bodyPr/>
                    <a:lstStyle/>
                    <a:p>
                      <a:pPr algn="ctr"/>
                      <a:r>
                        <a:rPr lang="en-US" sz="1100"/>
                        <a:t>EMPLOYEES</a:t>
                      </a:r>
                      <a:endParaRPr lang="en-GB" sz="1100"/>
                    </a:p>
                  </a:txBody>
                  <a:tcPr marL="0" marR="0" marT="0" marB="0"/>
                </a:tc>
                <a:extLst>
                  <a:ext uri="{0D108BD9-81ED-4DB2-BD59-A6C34878D82A}">
                    <a16:rowId xmlns:a16="http://schemas.microsoft.com/office/drawing/2014/main" val="845311250"/>
                  </a:ext>
                </a:extLst>
              </a:tr>
            </a:tbl>
          </a:graphicData>
        </a:graphic>
      </p:graphicFrame>
      <p:sp>
        <p:nvSpPr>
          <p:cNvPr id="7" name="TextBox 6">
            <a:extLst>
              <a:ext uri="{FF2B5EF4-FFF2-40B4-BE49-F238E27FC236}">
                <a16:creationId xmlns:a16="http://schemas.microsoft.com/office/drawing/2014/main" id="{A3620085-8A9F-7847-00AA-6484972882DF}"/>
              </a:ext>
            </a:extLst>
          </p:cNvPr>
          <p:cNvSpPr txBox="1"/>
          <p:nvPr/>
        </p:nvSpPr>
        <p:spPr>
          <a:xfrm>
            <a:off x="328134" y="4428306"/>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KEY NUMBERS</a:t>
            </a:r>
          </a:p>
        </p:txBody>
      </p:sp>
      <p:grpSp>
        <p:nvGrpSpPr>
          <p:cNvPr id="24" name="Group 23">
            <a:extLst>
              <a:ext uri="{FF2B5EF4-FFF2-40B4-BE49-F238E27FC236}">
                <a16:creationId xmlns:a16="http://schemas.microsoft.com/office/drawing/2014/main" id="{E6A98D43-88B4-FB60-D977-3590380ADB66}"/>
              </a:ext>
            </a:extLst>
          </p:cNvPr>
          <p:cNvGrpSpPr/>
          <p:nvPr/>
        </p:nvGrpSpPr>
        <p:grpSpPr>
          <a:xfrm>
            <a:off x="6200927" y="1274400"/>
            <a:ext cx="5583601" cy="3956400"/>
            <a:chOff x="4620200" y="1267680"/>
            <a:chExt cx="5583601" cy="3956400"/>
          </a:xfrm>
        </p:grpSpPr>
        <p:pic>
          <p:nvPicPr>
            <p:cNvPr id="18" name="Picture 17" descr="A train in a station&#10;&#10;Description automatically generated">
              <a:extLst>
                <a:ext uri="{FF2B5EF4-FFF2-40B4-BE49-F238E27FC236}">
                  <a16:creationId xmlns:a16="http://schemas.microsoft.com/office/drawing/2014/main" id="{F8B00039-C1C6-07B8-A805-6132BC31DE55}"/>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4620201" y="1267680"/>
              <a:ext cx="5583600" cy="2338243"/>
            </a:xfrm>
            <a:prstGeom prst="rect">
              <a:avLst/>
            </a:prstGeom>
          </p:spPr>
        </p:pic>
        <p:pic>
          <p:nvPicPr>
            <p:cNvPr id="22" name="Picture 21" descr="A train on the tracks&#10;&#10;Description automatically generated">
              <a:extLst>
                <a:ext uri="{FF2B5EF4-FFF2-40B4-BE49-F238E27FC236}">
                  <a16:creationId xmlns:a16="http://schemas.microsoft.com/office/drawing/2014/main" id="{D4ACB880-513E-C3EC-3060-1EA9B81D1505}"/>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4620200" y="3304080"/>
              <a:ext cx="2748523" cy="1920000"/>
            </a:xfrm>
            <a:prstGeom prst="rect">
              <a:avLst/>
            </a:prstGeom>
          </p:spPr>
        </p:pic>
        <p:pic>
          <p:nvPicPr>
            <p:cNvPr id="16" name="Picture 15" descr="A person in a suit standing in front of a train&#10;&#10;Description automatically generated">
              <a:extLst>
                <a:ext uri="{FF2B5EF4-FFF2-40B4-BE49-F238E27FC236}">
                  <a16:creationId xmlns:a16="http://schemas.microsoft.com/office/drawing/2014/main" id="{18F70844-38FC-95D8-62C4-3B410ACBBC87}"/>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7368724" y="3305553"/>
              <a:ext cx="2835077" cy="1918527"/>
            </a:xfrm>
            <a:prstGeom prst="rect">
              <a:avLst/>
            </a:prstGeom>
          </p:spPr>
        </p:pic>
      </p:grpSp>
    </p:spTree>
    <p:extLst>
      <p:ext uri="{BB962C8B-B14F-4D97-AF65-F5344CB8AC3E}">
        <p14:creationId xmlns:p14="http://schemas.microsoft.com/office/powerpoint/2010/main" val="436095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ABBB92-80D2-C692-A2A3-4B72BC9E160B}"/>
              </a:ext>
            </a:extLst>
          </p:cNvPr>
          <p:cNvSpPr>
            <a:spLocks noGrp="1"/>
          </p:cNvSpPr>
          <p:nvPr>
            <p:ph type="title"/>
          </p:nvPr>
        </p:nvSpPr>
        <p:spPr/>
        <p:txBody>
          <a:bodyPr/>
          <a:lstStyle/>
          <a:p>
            <a:r>
              <a:rPr lang="en-US"/>
              <a:t>OTHER ENTITIES</a:t>
            </a:r>
            <a:endParaRPr lang="en-GB"/>
          </a:p>
        </p:txBody>
      </p:sp>
    </p:spTree>
    <p:extLst>
      <p:ext uri="{BB962C8B-B14F-4D97-AF65-F5344CB8AC3E}">
        <p14:creationId xmlns:p14="http://schemas.microsoft.com/office/powerpoint/2010/main" val="1078400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FDC4934-89A4-9C74-1DE4-1C95FE2D7DBA}"/>
              </a:ext>
            </a:extLst>
          </p:cNvPr>
          <p:cNvSpPr>
            <a:spLocks noGrp="1"/>
          </p:cNvSpPr>
          <p:nvPr>
            <p:ph type="title"/>
          </p:nvPr>
        </p:nvSpPr>
        <p:spPr/>
        <p:txBody>
          <a:bodyPr/>
          <a:lstStyle/>
          <a:p>
            <a:r>
              <a:rPr lang="en-US">
                <a:latin typeface="Arial Black"/>
              </a:rPr>
              <a:t>MSC FOUNDATION</a:t>
            </a:r>
            <a:br>
              <a:rPr lang="en-US"/>
            </a:br>
            <a:r>
              <a:rPr lang="en-US">
                <a:solidFill>
                  <a:srgbClr val="000000"/>
                </a:solidFill>
                <a:latin typeface="Poppins"/>
                <a:hlinkClick r:id="rId3"/>
              </a:rPr>
              <a:t>mscfoundation.org</a:t>
            </a:r>
            <a:endParaRPr lang="en-GB">
              <a:solidFill>
                <a:srgbClr val="000000"/>
              </a:solidFill>
              <a:latin typeface="Poppins"/>
              <a:hlinkClick r:id="rId3"/>
            </a:endParaRPr>
          </a:p>
        </p:txBody>
      </p:sp>
      <p:sp>
        <p:nvSpPr>
          <p:cNvPr id="10" name="Slide Number Placeholder 9">
            <a:extLst>
              <a:ext uri="{FF2B5EF4-FFF2-40B4-BE49-F238E27FC236}">
                <a16:creationId xmlns:a16="http://schemas.microsoft.com/office/drawing/2014/main" id="{EA588056-7449-B97D-D58E-1119B974363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11" name="Content Placeholder 12">
            <a:extLst>
              <a:ext uri="{FF2B5EF4-FFF2-40B4-BE49-F238E27FC236}">
                <a16:creationId xmlns:a16="http://schemas.microsoft.com/office/drawing/2014/main" id="{87D93EEF-8615-B230-F25E-6036343BADD1}"/>
              </a:ext>
            </a:extLst>
          </p:cNvPr>
          <p:cNvSpPr txBox="1">
            <a:spLocks/>
          </p:cNvSpPr>
          <p:nvPr/>
        </p:nvSpPr>
        <p:spPr>
          <a:xfrm>
            <a:off x="421241" y="1200250"/>
            <a:ext cx="5296559" cy="4643461"/>
          </a:xfrm>
          <a:prstGeom prst="rect">
            <a:avLst/>
          </a:prstGeom>
        </p:spPr>
        <p:txBody>
          <a:bodyPr vert="horz" lIns="0" tIns="0" rIns="0" bIns="0" rtlCol="0" anchor="t">
            <a:normAutofit/>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lang="en-US" sz="1800" kern="1200" baseline="0" dirty="0" smtClean="0">
                <a:solidFill>
                  <a:schemeClr val="tx1"/>
                </a:solidFill>
                <a:latin typeface="+mn-lt"/>
                <a:ea typeface="+mn-ea"/>
                <a:cs typeface="Calibri" pitchFamily="34" charset="0"/>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lang="en-US" sz="1600" kern="1200" baseline="0" dirty="0" smtClean="0">
                <a:solidFill>
                  <a:schemeClr val="tx1"/>
                </a:solidFill>
                <a:latin typeface="+mn-lt"/>
                <a:ea typeface="+mn-ea"/>
                <a:cs typeface="Calibri" pitchFamily="34" charset="0"/>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sz="1400" kern="1200" baseline="0">
                <a:solidFill>
                  <a:schemeClr val="tx1"/>
                </a:solidFill>
                <a:latin typeface="+mn-lt"/>
                <a:ea typeface="+mn-ea"/>
                <a:cs typeface="Calibri" pitchFamily="34" charset="0"/>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400" kern="1200" baseline="0" dirty="0" smtClean="0">
                <a:solidFill>
                  <a:schemeClr val="tx1"/>
                </a:solidFill>
                <a:latin typeface="+mn-lt"/>
                <a:ea typeface="+mn-ea"/>
                <a:cs typeface="Calibri" pitchFamily="34" charset="0"/>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200" kern="1200" baseline="0" dirty="0" smtClean="0">
                <a:solidFill>
                  <a:schemeClr val="tx1"/>
                </a:solidFill>
                <a:latin typeface="+mn-lt"/>
                <a:ea typeface="+mn-ea"/>
                <a:cs typeface="Calibri" pitchFamily="34" charset="0"/>
              </a:defRPr>
            </a:lvl5pPr>
            <a:lvl6pPr marL="2578820" indent="0" algn="l" defTabSz="1125444" rtl="0" eaLnBrk="1" latinLnBrk="0" hangingPunct="1">
              <a:spcBef>
                <a:spcPct val="20000"/>
              </a:spcBef>
              <a:buFont typeface="Arial" pitchFamily="34" charset="0"/>
              <a:buNone/>
              <a:defRPr sz="1400"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a:lstStyle>
          <a:p>
            <a:pPr marL="0" marR="0" lvl="0" indent="0" algn="just" defTabSz="720720" rtl="0" eaLnBrk="1" fontAlgn="auto" latinLnBrk="0" hangingPunct="1">
              <a:lnSpc>
                <a:spcPct val="150000"/>
              </a:lnSpc>
              <a:spcBef>
                <a:spcPts val="300"/>
              </a:spcBef>
              <a:spcAft>
                <a:spcPts val="0"/>
              </a:spcAft>
              <a:buClrTx/>
              <a:buSzPct val="90000"/>
              <a:buFont typeface="Arial" pitchFamily="34" charset="0"/>
              <a:buNone/>
              <a:tabLst/>
              <a:defRPr sz="1800" b="0" i="0" u="none" strike="noStrike" kern="0" cap="none" spc="0" baseline="0">
                <a:solidFill>
                  <a:srgbClr val="000000"/>
                </a:solidFill>
                <a:uFillTx/>
              </a:defRPr>
            </a:pPr>
            <a:r>
              <a:rPr kumimoji="0" lang="en-US" sz="1600" b="0" i="0" u="none" strike="noStrike" kern="0" cap="none" spc="0" normalizeH="0" baseline="0" noProof="0">
                <a:ln>
                  <a:noFill/>
                </a:ln>
                <a:solidFill>
                  <a:srgbClr val="000000"/>
                </a:solidFill>
                <a:effectLst/>
                <a:uLnTx/>
                <a:uFillTx/>
                <a:cs typeface="Calibri"/>
              </a:rPr>
              <a:t>The MSC Foundation is the philanthropic arm of the MSC Group. Established in 2018 as  a non-profit organization, the Foundation aims to advance the Group’s commitments in marine conservation, humanitarian aid and sustainable development worldwide.</a:t>
            </a:r>
            <a:endParaRPr lang="en-US" sz="2000"/>
          </a:p>
          <a:p>
            <a:pPr marL="0" marR="0" lvl="0" indent="0" algn="ctr" defTabSz="720720" rtl="0" eaLnBrk="1" fontAlgn="auto" latinLnBrk="0" hangingPunct="1">
              <a:lnSpc>
                <a:spcPct val="100000"/>
              </a:lnSpc>
              <a:spcBef>
                <a:spcPts val="300"/>
              </a:spcBef>
              <a:spcAft>
                <a:spcPts val="0"/>
              </a:spcAft>
              <a:buClrTx/>
              <a:buSzPct val="90000"/>
              <a:buFont typeface="Arial" pitchFamily="34" charset="0"/>
              <a:buNone/>
              <a:tabLst/>
              <a:defRPr sz="1800" b="0" i="0" u="none" strike="noStrike" kern="0" cap="none" spc="0" baseline="0">
                <a:solidFill>
                  <a:srgbClr val="000000"/>
                </a:solidFill>
                <a:uFillTx/>
              </a:defRPr>
            </a:pPr>
            <a:r>
              <a:rPr kumimoji="0" lang="en-US" sz="1600" b="0" i="0" u="none" strike="noStrike" kern="0" cap="none" spc="0" normalizeH="0" baseline="0" noProof="0">
                <a:ln>
                  <a:noFill/>
                </a:ln>
                <a:solidFill>
                  <a:srgbClr val="000000"/>
                </a:solidFill>
                <a:effectLst/>
                <a:uLnTx/>
                <a:uFillTx/>
                <a:latin typeface="Calibri"/>
                <a:ea typeface="+mn-ea"/>
                <a:cs typeface="Calibri"/>
              </a:rPr>
              <a:t> </a:t>
            </a:r>
            <a:r>
              <a:rPr kumimoji="0" lang="en-US" sz="1400" b="1" i="0" u="none" strike="noStrike" kern="0" cap="none" spc="0" normalizeH="0" baseline="0" noProof="0">
                <a:ln>
                  <a:noFill/>
                </a:ln>
                <a:solidFill>
                  <a:srgbClr val="00A3B6"/>
                </a:solidFill>
                <a:effectLst/>
                <a:uLnTx/>
                <a:uFillTx/>
                <a:latin typeface="Poppins"/>
                <a:cs typeface="Calibri"/>
              </a:rPr>
              <a:t>OUR MISSION </a:t>
            </a:r>
            <a:endParaRPr lang="en-US" sz="1400" b="1" i="0" u="none" strike="noStrike" kern="0" cap="none" spc="0" normalizeH="0" baseline="0" noProof="0">
              <a:ln>
                <a:noFill/>
              </a:ln>
              <a:solidFill>
                <a:srgbClr val="00A3B6"/>
              </a:solidFill>
              <a:effectLst/>
              <a:uLnTx/>
              <a:uFillTx/>
              <a:latin typeface="Poppins"/>
              <a:cs typeface="Calibri"/>
            </a:endParaRPr>
          </a:p>
          <a:p>
            <a:pPr marL="0" marR="0" lvl="0" indent="0" algn="ctr" defTabSz="720720" rtl="0" eaLnBrk="1" fontAlgn="auto" latinLnBrk="0" hangingPunct="1">
              <a:lnSpc>
                <a:spcPct val="100000"/>
              </a:lnSpc>
              <a:spcBef>
                <a:spcPts val="300"/>
              </a:spcBef>
              <a:spcAft>
                <a:spcPts val="0"/>
              </a:spcAft>
              <a:buClrTx/>
              <a:buSzPct val="90000"/>
              <a:buFont typeface="Arial" pitchFamily="34" charset="0"/>
              <a:buNone/>
              <a:tabLst/>
              <a:defRPr sz="1800" b="0" i="0" u="none" strike="noStrike" kern="0" cap="none" spc="0" baseline="0">
                <a:solidFill>
                  <a:srgbClr val="000000"/>
                </a:solidFill>
                <a:uFillTx/>
              </a:defRPr>
            </a:pPr>
            <a:r>
              <a:rPr kumimoji="0" lang="en-US" sz="1400" b="0" i="0" u="none" strike="noStrike" kern="0" cap="none" spc="0" normalizeH="0" baseline="0" noProof="0">
                <a:ln>
                  <a:noFill/>
                </a:ln>
                <a:solidFill>
                  <a:srgbClr val="00A3B6"/>
                </a:solidFill>
                <a:effectLst/>
                <a:uLnTx/>
                <a:uFillTx/>
                <a:latin typeface="Poppins"/>
                <a:cs typeface="Calibri"/>
              </a:rPr>
              <a:t>“TO UTILISE MSC’S GLOBAL REACH AND UNIQUE KNOWLEDGE OF THE SEA TO TAKE IMMEDIATE ACTION </a:t>
            </a:r>
            <a:br>
              <a:rPr lang="en-US" sz="1400" b="0" i="0" u="none" strike="noStrike" kern="0" cap="none" spc="0" normalizeH="0" baseline="0" noProof="0">
                <a:ln>
                  <a:noFill/>
                </a:ln>
                <a:effectLst/>
                <a:uLnTx/>
                <a:uFillTx/>
                <a:latin typeface="Poppins"/>
                <a:cs typeface="Calibri"/>
              </a:rPr>
            </a:br>
            <a:r>
              <a:rPr kumimoji="0" lang="en-US" sz="1400" b="0" i="0" u="none" strike="noStrike" kern="0" cap="none" spc="0" normalizeH="0" baseline="0" noProof="0">
                <a:ln>
                  <a:noFill/>
                </a:ln>
                <a:solidFill>
                  <a:srgbClr val="00A3B6"/>
                </a:solidFill>
                <a:effectLst/>
                <a:uLnTx/>
                <a:uFillTx/>
                <a:latin typeface="Poppins"/>
                <a:cs typeface="Calibri"/>
              </a:rPr>
              <a:t>THAT CONTRIBUTES TO PROTECTING AND NURTURING </a:t>
            </a:r>
            <a:br>
              <a:rPr lang="en-US" sz="1400" b="0" i="0" u="none" strike="noStrike" kern="0" cap="none" spc="0" normalizeH="0" baseline="0" noProof="0">
                <a:ln>
                  <a:noFill/>
                </a:ln>
                <a:effectLst/>
                <a:uLnTx/>
                <a:uFillTx/>
                <a:latin typeface="Poppins"/>
                <a:cs typeface="Calibri"/>
              </a:rPr>
            </a:br>
            <a:r>
              <a:rPr kumimoji="0" lang="en-US" sz="1400" b="0" i="0" u="none" strike="noStrike" kern="0" cap="none" spc="0" normalizeH="0" baseline="0" noProof="0">
                <a:ln>
                  <a:noFill/>
                </a:ln>
                <a:solidFill>
                  <a:srgbClr val="00A3B6"/>
                </a:solidFill>
                <a:effectLst/>
                <a:uLnTx/>
                <a:uFillTx/>
                <a:latin typeface="Poppins"/>
                <a:cs typeface="Calibri"/>
              </a:rPr>
              <a:t>THE BLUE PLANET AND ITS PEOPLE”</a:t>
            </a:r>
            <a:endParaRPr lang="en-US" sz="1400" b="0" i="0" u="none" strike="noStrike" kern="0" cap="none" spc="0" normalizeH="0" baseline="0" noProof="0">
              <a:ln>
                <a:noFill/>
              </a:ln>
              <a:solidFill>
                <a:srgbClr val="00A3B6"/>
              </a:solidFill>
              <a:effectLst/>
              <a:uLnTx/>
              <a:uFillTx/>
              <a:latin typeface="Poppins"/>
              <a:ea typeface="Calibri"/>
              <a:cs typeface="Calibri"/>
            </a:endParaRPr>
          </a:p>
          <a:p>
            <a:pPr marL="0" marR="0" lvl="0" indent="0" algn="l" defTabSz="720720" rtl="0" eaLnBrk="1" fontAlgn="auto" latinLnBrk="0" hangingPunct="1">
              <a:lnSpc>
                <a:spcPct val="100000"/>
              </a:lnSpc>
              <a:spcBef>
                <a:spcPts val="300"/>
              </a:spcBef>
              <a:spcAft>
                <a:spcPts val="0"/>
              </a:spcAft>
              <a:buClrTx/>
              <a:buSzPct val="90000"/>
              <a:buFont typeface="Arial" pitchFamily="34" charset="0"/>
              <a:buNone/>
              <a:tabLst/>
              <a:defRPr sz="1800" b="0" i="0" u="none" strike="noStrike" kern="0" cap="none" spc="0" baseline="0">
                <a:solidFill>
                  <a:srgbClr val="000000"/>
                </a:solidFill>
                <a:uFillTx/>
              </a:defRPr>
            </a:pPr>
            <a:endParaRPr kumimoji="0" lang="en-US" sz="1600" b="1" i="0" u="none" strike="noStrike" kern="0" cap="none" spc="0" normalizeH="0" baseline="0" noProof="0">
              <a:ln>
                <a:noFill/>
              </a:ln>
              <a:solidFill>
                <a:srgbClr val="000000"/>
              </a:solidFill>
              <a:effectLst/>
              <a:uLnTx/>
              <a:uFillTx/>
              <a:latin typeface="Calibri"/>
              <a:ea typeface="+mn-ea"/>
              <a:cs typeface="Calibri"/>
            </a:endParaRPr>
          </a:p>
          <a:p>
            <a:pPr marL="0" marR="0" lvl="0" indent="0" algn="l" defTabSz="720725" rtl="0" eaLnBrk="1" fontAlgn="auto" latinLnBrk="0" hangingPunct="1">
              <a:lnSpc>
                <a:spcPct val="100000"/>
              </a:lnSpc>
              <a:spcBef>
                <a:spcPts val="300"/>
              </a:spcBef>
              <a:spcAft>
                <a:spcPts val="0"/>
              </a:spcAft>
              <a:buClrTx/>
              <a:buSzPct val="90000"/>
              <a:buFont typeface="Arial" pitchFamily="34" charset="0"/>
              <a:buNone/>
              <a:tabLst/>
              <a:defRPr/>
            </a:pPr>
            <a:endParaRPr kumimoji="0" lang="en-US" sz="1600" b="0" i="0" u="none" strike="noStrike" kern="1200" cap="none" spc="0" normalizeH="0" baseline="0" noProof="0">
              <a:ln>
                <a:noFill/>
              </a:ln>
              <a:solidFill>
                <a:prstClr val="black"/>
              </a:solidFill>
              <a:effectLst/>
              <a:uLnTx/>
              <a:uFillTx/>
              <a:latin typeface="Calibri"/>
              <a:ea typeface="+mn-ea"/>
              <a:cs typeface="Calibri" pitchFamily="34" charset="0"/>
            </a:endParaRPr>
          </a:p>
        </p:txBody>
      </p:sp>
      <p:graphicFrame>
        <p:nvGraphicFramePr>
          <p:cNvPr id="13" name="Table 12">
            <a:extLst>
              <a:ext uri="{FF2B5EF4-FFF2-40B4-BE49-F238E27FC236}">
                <a16:creationId xmlns:a16="http://schemas.microsoft.com/office/drawing/2014/main" id="{535FB185-195A-F245-CF2B-7E95C87B3D8F}"/>
              </a:ext>
            </a:extLst>
          </p:cNvPr>
          <p:cNvGraphicFramePr>
            <a:graphicFrameLocks noGrp="1"/>
          </p:cNvGraphicFramePr>
          <p:nvPr>
            <p:extLst>
              <p:ext uri="{D42A27DB-BD31-4B8C-83A1-F6EECF244321}">
                <p14:modId xmlns:p14="http://schemas.microsoft.com/office/powerpoint/2010/main" val="3311017879"/>
              </p:ext>
            </p:extLst>
          </p:nvPr>
        </p:nvGraphicFramePr>
        <p:xfrm>
          <a:off x="254000" y="4871357"/>
          <a:ext cx="5628518" cy="716280"/>
        </p:xfrm>
        <a:graphic>
          <a:graphicData uri="http://schemas.openxmlformats.org/drawingml/2006/table">
            <a:tbl>
              <a:tblPr firstRow="1" bandRow="1">
                <a:tableStyleId>{2D5ABB26-0587-4C30-8999-92F81FD0307C}</a:tableStyleId>
              </a:tblPr>
              <a:tblGrid>
                <a:gridCol w="1080689">
                  <a:extLst>
                    <a:ext uri="{9D8B030D-6E8A-4147-A177-3AD203B41FA5}">
                      <a16:colId xmlns:a16="http://schemas.microsoft.com/office/drawing/2014/main" val="1779007986"/>
                    </a:ext>
                  </a:extLst>
                </a:gridCol>
                <a:gridCol w="1053719">
                  <a:extLst>
                    <a:ext uri="{9D8B030D-6E8A-4147-A177-3AD203B41FA5}">
                      <a16:colId xmlns:a16="http://schemas.microsoft.com/office/drawing/2014/main" val="2782039171"/>
                    </a:ext>
                  </a:extLst>
                </a:gridCol>
                <a:gridCol w="679851">
                  <a:extLst>
                    <a:ext uri="{9D8B030D-6E8A-4147-A177-3AD203B41FA5}">
                      <a16:colId xmlns:a16="http://schemas.microsoft.com/office/drawing/2014/main" val="225698458"/>
                    </a:ext>
                  </a:extLst>
                </a:gridCol>
                <a:gridCol w="1009290">
                  <a:extLst>
                    <a:ext uri="{9D8B030D-6E8A-4147-A177-3AD203B41FA5}">
                      <a16:colId xmlns:a16="http://schemas.microsoft.com/office/drawing/2014/main" val="428990496"/>
                    </a:ext>
                  </a:extLst>
                </a:gridCol>
                <a:gridCol w="866882">
                  <a:extLst>
                    <a:ext uri="{9D8B030D-6E8A-4147-A177-3AD203B41FA5}">
                      <a16:colId xmlns:a16="http://schemas.microsoft.com/office/drawing/2014/main" val="1968749537"/>
                    </a:ext>
                  </a:extLst>
                </a:gridCol>
                <a:gridCol w="938087">
                  <a:extLst>
                    <a:ext uri="{9D8B030D-6E8A-4147-A177-3AD203B41FA5}">
                      <a16:colId xmlns:a16="http://schemas.microsoft.com/office/drawing/2014/main" val="2466862060"/>
                    </a:ext>
                  </a:extLst>
                </a:gridCol>
              </a:tblGrid>
              <a:tr h="146780">
                <a:tc>
                  <a:txBody>
                    <a:bodyPr/>
                    <a:lstStyle/>
                    <a:p>
                      <a:pPr algn="ctr"/>
                      <a:r>
                        <a:rPr lang="en-US" sz="1400" b="1">
                          <a:solidFill>
                            <a:schemeClr val="tx1"/>
                          </a:solidFill>
                          <a:latin typeface="Poppins"/>
                        </a:rPr>
                        <a:t>2.7M+</a:t>
                      </a:r>
                      <a:endParaRPr lang="en-GB" sz="1400" b="1">
                        <a:solidFill>
                          <a:schemeClr val="tx1"/>
                        </a:solidFill>
                        <a:latin typeface="Poppins"/>
                      </a:endParaRPr>
                    </a:p>
                  </a:txBody>
                  <a:tcPr marL="45720" marR="45720"/>
                </a:tc>
                <a:tc>
                  <a:txBody>
                    <a:bodyPr/>
                    <a:lstStyle/>
                    <a:p>
                      <a:pPr algn="ctr"/>
                      <a:r>
                        <a:rPr lang="en-US" sz="1400" b="1">
                          <a:solidFill>
                            <a:schemeClr val="tx1"/>
                          </a:solidFill>
                          <a:latin typeface="Poppins"/>
                        </a:rPr>
                        <a:t>100</a:t>
                      </a:r>
                    </a:p>
                  </a:txBody>
                  <a:tcPr marL="45720" marR="45720"/>
                </a:tc>
                <a:tc>
                  <a:txBody>
                    <a:bodyPr/>
                    <a:lstStyle/>
                    <a:p>
                      <a:pPr algn="ctr"/>
                      <a:r>
                        <a:rPr lang="en-US" sz="1400" b="1">
                          <a:solidFill>
                            <a:schemeClr val="tx1"/>
                          </a:solidFill>
                          <a:latin typeface="Poppins"/>
                        </a:rPr>
                        <a:t>22</a:t>
                      </a:r>
                      <a:endParaRPr lang="en-GB" sz="1400" b="1">
                        <a:solidFill>
                          <a:schemeClr val="tx1"/>
                        </a:solidFill>
                        <a:latin typeface="Poppins"/>
                      </a:endParaRPr>
                    </a:p>
                  </a:txBody>
                  <a:tcPr marL="45720" marR="45720"/>
                </a:tc>
                <a:tc>
                  <a:txBody>
                    <a:bodyPr/>
                    <a:lstStyle/>
                    <a:p>
                      <a:pPr algn="ctr"/>
                      <a:r>
                        <a:rPr lang="en-US" sz="1400" b="1">
                          <a:solidFill>
                            <a:schemeClr val="tx1"/>
                          </a:solidFill>
                          <a:latin typeface="Poppins"/>
                        </a:rPr>
                        <a:t>169 </a:t>
                      </a:r>
                      <a:endParaRPr lang="en-GB" sz="1400" b="1">
                        <a:solidFill>
                          <a:schemeClr val="tx1"/>
                        </a:solidFill>
                        <a:latin typeface="Poppins"/>
                      </a:endParaRPr>
                    </a:p>
                  </a:txBody>
                  <a:tcPr marL="45720" marR="45720"/>
                </a:tc>
                <a:tc>
                  <a:txBody>
                    <a:bodyPr/>
                    <a:lstStyle/>
                    <a:p>
                      <a:pPr algn="ctr"/>
                      <a:r>
                        <a:rPr lang="en-US" sz="1400" b="1">
                          <a:solidFill>
                            <a:schemeClr val="tx1"/>
                          </a:solidFill>
                          <a:latin typeface="Poppins"/>
                        </a:rPr>
                        <a:t>82</a:t>
                      </a:r>
                      <a:endParaRPr lang="en-GB" sz="1400" b="1">
                        <a:solidFill>
                          <a:schemeClr val="tx1"/>
                        </a:solidFill>
                        <a:latin typeface="Poppins"/>
                      </a:endParaRPr>
                    </a:p>
                  </a:txBody>
                  <a:tcPr marL="45720" marR="45720"/>
                </a:tc>
                <a:tc>
                  <a:txBody>
                    <a:bodyPr/>
                    <a:lstStyle/>
                    <a:p>
                      <a:pPr algn="ctr"/>
                      <a:r>
                        <a:rPr lang="en-US" sz="1400" b="1">
                          <a:solidFill>
                            <a:schemeClr val="tx1"/>
                          </a:solidFill>
                          <a:latin typeface="Poppins"/>
                        </a:rPr>
                        <a:t>72</a:t>
                      </a:r>
                      <a:endParaRPr lang="en-GB" sz="1400" b="1">
                        <a:solidFill>
                          <a:schemeClr val="tx1"/>
                        </a:solidFill>
                        <a:latin typeface="Poppins"/>
                      </a:endParaRPr>
                    </a:p>
                  </a:txBody>
                  <a:tcPr marL="45720" marR="45720"/>
                </a:tc>
                <a:extLst>
                  <a:ext uri="{0D108BD9-81ED-4DB2-BD59-A6C34878D82A}">
                    <a16:rowId xmlns:a16="http://schemas.microsoft.com/office/drawing/2014/main" val="2227445117"/>
                  </a:ext>
                </a:extLst>
              </a:tr>
              <a:tr h="370840">
                <a:tc>
                  <a:txBody>
                    <a:bodyPr/>
                    <a:lstStyle/>
                    <a:p>
                      <a:pPr lvl="0" algn="ctr">
                        <a:buNone/>
                      </a:pPr>
                      <a:r>
                        <a:rPr lang="en-US" sz="900">
                          <a:solidFill>
                            <a:schemeClr val="tx1"/>
                          </a:solidFill>
                          <a:latin typeface="Poppins"/>
                        </a:rPr>
                        <a:t>DIRECT </a:t>
                      </a:r>
                    </a:p>
                    <a:p>
                      <a:pPr lvl="0" algn="ctr">
                        <a:buNone/>
                      </a:pPr>
                      <a:r>
                        <a:rPr lang="en-US" sz="900">
                          <a:solidFill>
                            <a:schemeClr val="tx1"/>
                          </a:solidFill>
                          <a:latin typeface="Poppins"/>
                        </a:rPr>
                        <a:t>BENEFICIARIES</a:t>
                      </a:r>
                    </a:p>
                  </a:txBody>
                  <a:tcPr marL="0" marR="0" marT="0" marB="0"/>
                </a:tc>
                <a:tc>
                  <a:txBody>
                    <a:bodyPr/>
                    <a:lstStyle/>
                    <a:p>
                      <a:pPr algn="ctr"/>
                      <a:r>
                        <a:rPr lang="en-US" sz="900">
                          <a:solidFill>
                            <a:schemeClr val="tx1"/>
                          </a:solidFill>
                          <a:latin typeface="Poppins"/>
                        </a:rPr>
                        <a:t>PROGRAMMES</a:t>
                      </a:r>
                      <a:endParaRPr lang="en-GB" sz="900">
                        <a:solidFill>
                          <a:schemeClr val="tx1"/>
                        </a:solidFill>
                        <a:latin typeface="Poppins"/>
                      </a:endParaRPr>
                    </a:p>
                    <a:p>
                      <a:pPr lvl="0" algn="ctr">
                        <a:buNone/>
                      </a:pPr>
                      <a:r>
                        <a:rPr lang="en-US" sz="900">
                          <a:solidFill>
                            <a:schemeClr val="tx1"/>
                          </a:solidFill>
                          <a:latin typeface="Poppins"/>
                        </a:rPr>
                        <a:t> &amp; INITIATIVES</a:t>
                      </a:r>
                      <a:endParaRPr lang="en-GB" sz="900">
                        <a:solidFill>
                          <a:schemeClr val="tx1"/>
                        </a:solidFill>
                        <a:latin typeface="Poppins"/>
                      </a:endParaRPr>
                    </a:p>
                  </a:txBody>
                  <a:tcPr marL="0" marR="0" marT="0" marB="0"/>
                </a:tc>
                <a:tc>
                  <a:txBody>
                    <a:bodyPr/>
                    <a:lstStyle/>
                    <a:p>
                      <a:pPr algn="ctr"/>
                      <a:r>
                        <a:rPr lang="en-US" sz="900">
                          <a:solidFill>
                            <a:schemeClr val="tx1"/>
                          </a:solidFill>
                          <a:latin typeface="Poppins"/>
                        </a:rPr>
                        <a:t>PARTNERS</a:t>
                      </a:r>
                      <a:endParaRPr lang="en-GB" sz="900">
                        <a:solidFill>
                          <a:schemeClr val="tx1"/>
                        </a:solidFill>
                        <a:latin typeface="Poppins"/>
                      </a:endParaRPr>
                    </a:p>
                  </a:txBody>
                  <a:tcPr marL="0" marR="0" marT="0" marB="0"/>
                </a:tc>
                <a:tc>
                  <a:txBody>
                    <a:bodyPr/>
                    <a:lstStyle/>
                    <a:p>
                      <a:pPr algn="ctr"/>
                      <a:r>
                        <a:rPr lang="en-US" sz="900">
                          <a:solidFill>
                            <a:schemeClr val="tx1"/>
                          </a:solidFill>
                          <a:latin typeface="Poppins"/>
                        </a:rPr>
                        <a:t>BENEFICIARY ORGANIZATIONS</a:t>
                      </a:r>
                      <a:endParaRPr lang="en-GB" sz="900">
                        <a:solidFill>
                          <a:schemeClr val="tx1"/>
                        </a:solidFill>
                        <a:latin typeface="Poppins"/>
                      </a:endParaRPr>
                    </a:p>
                  </a:txBody>
                  <a:tcPr marL="0" marR="0" marT="0" marB="0"/>
                </a:tc>
                <a:tc>
                  <a:txBody>
                    <a:bodyPr/>
                    <a:lstStyle/>
                    <a:p>
                      <a:pPr algn="ctr"/>
                      <a:r>
                        <a:rPr lang="en-US" sz="900">
                          <a:solidFill>
                            <a:schemeClr val="tx1"/>
                          </a:solidFill>
                          <a:latin typeface="Poppins"/>
                        </a:rPr>
                        <a:t>EMERGENCY RELIEF OPERATIONS</a:t>
                      </a:r>
                      <a:endParaRPr lang="en-GB" sz="900">
                        <a:solidFill>
                          <a:schemeClr val="tx1"/>
                        </a:solidFill>
                        <a:latin typeface="Poppins"/>
                      </a:endParaRPr>
                    </a:p>
                  </a:txBody>
                  <a:tcPr marL="0" marR="0" marT="0" marB="0"/>
                </a:tc>
                <a:tc>
                  <a:txBody>
                    <a:bodyPr/>
                    <a:lstStyle/>
                    <a:p>
                      <a:pPr algn="ctr"/>
                      <a:r>
                        <a:rPr lang="en-US" sz="900">
                          <a:solidFill>
                            <a:schemeClr val="tx1"/>
                          </a:solidFill>
                          <a:latin typeface="Poppins"/>
                        </a:rPr>
                        <a:t>COUNTRIES REACHED</a:t>
                      </a:r>
                      <a:endParaRPr lang="en-GB" sz="900">
                        <a:solidFill>
                          <a:schemeClr val="tx1"/>
                        </a:solidFill>
                        <a:latin typeface="Poppins"/>
                      </a:endParaRPr>
                    </a:p>
                  </a:txBody>
                  <a:tcPr marL="0" marR="0" marT="0" marB="0"/>
                </a:tc>
                <a:extLst>
                  <a:ext uri="{0D108BD9-81ED-4DB2-BD59-A6C34878D82A}">
                    <a16:rowId xmlns:a16="http://schemas.microsoft.com/office/drawing/2014/main" val="845311250"/>
                  </a:ext>
                </a:extLst>
              </a:tr>
            </a:tbl>
          </a:graphicData>
        </a:graphic>
      </p:graphicFrame>
      <p:grpSp>
        <p:nvGrpSpPr>
          <p:cNvPr id="45" name="Group 44">
            <a:extLst>
              <a:ext uri="{FF2B5EF4-FFF2-40B4-BE49-F238E27FC236}">
                <a16:creationId xmlns:a16="http://schemas.microsoft.com/office/drawing/2014/main" id="{E19A7987-EC89-9103-93F8-52D62FE4E655}"/>
              </a:ext>
            </a:extLst>
          </p:cNvPr>
          <p:cNvGrpSpPr/>
          <p:nvPr/>
        </p:nvGrpSpPr>
        <p:grpSpPr>
          <a:xfrm>
            <a:off x="6247220" y="1637063"/>
            <a:ext cx="5992405" cy="4210513"/>
            <a:chOff x="6247220" y="1637063"/>
            <a:chExt cx="5992405" cy="4210513"/>
          </a:xfrm>
        </p:grpSpPr>
        <p:grpSp>
          <p:nvGrpSpPr>
            <p:cNvPr id="29" name="Group 28">
              <a:extLst>
                <a:ext uri="{FF2B5EF4-FFF2-40B4-BE49-F238E27FC236}">
                  <a16:creationId xmlns:a16="http://schemas.microsoft.com/office/drawing/2014/main" id="{2D5ADCC4-DC1A-860C-F304-D01B5B92E0DB}"/>
                </a:ext>
              </a:extLst>
            </p:cNvPr>
            <p:cNvGrpSpPr/>
            <p:nvPr/>
          </p:nvGrpSpPr>
          <p:grpSpPr>
            <a:xfrm>
              <a:off x="6247220" y="1637063"/>
              <a:ext cx="5524182" cy="1504723"/>
              <a:chOff x="6247461" y="1478948"/>
              <a:chExt cx="5671972" cy="1567705"/>
            </a:xfrm>
          </p:grpSpPr>
          <p:pic>
            <p:nvPicPr>
              <p:cNvPr id="22" name="Picture 21">
                <a:extLst>
                  <a:ext uri="{FF2B5EF4-FFF2-40B4-BE49-F238E27FC236}">
                    <a16:creationId xmlns:a16="http://schemas.microsoft.com/office/drawing/2014/main" id="{71235DBE-98BF-C7A2-049B-BA4768C7C37C}"/>
                  </a:ext>
                </a:extLst>
              </p:cNvPr>
              <p:cNvPicPr>
                <a:picLocks noChangeAspect="1"/>
              </p:cNvPicPr>
              <p:nvPr/>
            </p:nvPicPr>
            <p:blipFill>
              <a:blip r:embed="rId4"/>
              <a:stretch>
                <a:fillRect/>
              </a:stretch>
            </p:blipFill>
            <p:spPr>
              <a:xfrm>
                <a:off x="6247461" y="1478948"/>
                <a:ext cx="3801415" cy="1567705"/>
              </a:xfrm>
              <a:prstGeom prst="rect">
                <a:avLst/>
              </a:prstGeom>
            </p:spPr>
          </p:pic>
          <p:pic>
            <p:nvPicPr>
              <p:cNvPr id="24" name="Picture 23">
                <a:extLst>
                  <a:ext uri="{FF2B5EF4-FFF2-40B4-BE49-F238E27FC236}">
                    <a16:creationId xmlns:a16="http://schemas.microsoft.com/office/drawing/2014/main" id="{35367F8F-FFB4-C9EC-BDBF-74243AB22823}"/>
                  </a:ext>
                </a:extLst>
              </p:cNvPr>
              <p:cNvPicPr>
                <a:picLocks noChangeAspect="1"/>
              </p:cNvPicPr>
              <p:nvPr/>
            </p:nvPicPr>
            <p:blipFill>
              <a:blip r:embed="rId5"/>
              <a:stretch>
                <a:fillRect/>
              </a:stretch>
            </p:blipFill>
            <p:spPr>
              <a:xfrm>
                <a:off x="10048876" y="1478948"/>
                <a:ext cx="1870557" cy="1567705"/>
              </a:xfrm>
              <a:prstGeom prst="rect">
                <a:avLst/>
              </a:prstGeom>
            </p:spPr>
          </p:pic>
        </p:grpSp>
        <p:pic>
          <p:nvPicPr>
            <p:cNvPr id="28" name="Picture 27">
              <a:extLst>
                <a:ext uri="{FF2B5EF4-FFF2-40B4-BE49-F238E27FC236}">
                  <a16:creationId xmlns:a16="http://schemas.microsoft.com/office/drawing/2014/main" id="{3F5AEA77-CB0B-B8B7-424D-C01B3359E31E}"/>
                </a:ext>
              </a:extLst>
            </p:cNvPr>
            <p:cNvPicPr>
              <a:picLocks noChangeAspect="1"/>
            </p:cNvPicPr>
            <p:nvPr/>
          </p:nvPicPr>
          <p:blipFill>
            <a:blip r:embed="rId6"/>
            <a:stretch>
              <a:fillRect/>
            </a:stretch>
          </p:blipFill>
          <p:spPr>
            <a:xfrm>
              <a:off x="8079279" y="3844626"/>
              <a:ext cx="3681639" cy="1505979"/>
            </a:xfrm>
            <a:prstGeom prst="rect">
              <a:avLst/>
            </a:prstGeom>
          </p:spPr>
        </p:pic>
        <p:sp>
          <p:nvSpPr>
            <p:cNvPr id="34" name="TextBox 33">
              <a:extLst>
                <a:ext uri="{FF2B5EF4-FFF2-40B4-BE49-F238E27FC236}">
                  <a16:creationId xmlns:a16="http://schemas.microsoft.com/office/drawing/2014/main" id="{6BF27AE6-1889-BD99-5785-59D7A2AFC7CE}"/>
                </a:ext>
              </a:extLst>
            </p:cNvPr>
            <p:cNvSpPr txBox="1"/>
            <p:nvPr/>
          </p:nvSpPr>
          <p:spPr>
            <a:xfrm>
              <a:off x="6268216" y="3154652"/>
              <a:ext cx="1870557" cy="646331"/>
            </a:xfrm>
            <a:prstGeom prst="rect">
              <a:avLst/>
            </a:prstGeom>
            <a:noFill/>
          </p:spPr>
          <p:txBody>
            <a:bodyPr wrap="square" lIns="91440" tIns="45720" rIns="0" bIns="45720" anchor="t">
              <a:spAutoFit/>
            </a:bodyPr>
            <a:lstStyle/>
            <a:p>
              <a:pPr>
                <a:defRPr/>
              </a:pPr>
              <a:r>
                <a:rPr lang="en-GB" sz="900" kern="0">
                  <a:solidFill>
                    <a:srgbClr val="000000"/>
                  </a:solidFill>
                  <a:latin typeface="Poppins"/>
                  <a:cs typeface="Calibri"/>
                </a:rPr>
                <a:t>THE LEARNING BRIDGE</a:t>
              </a:r>
              <a:endParaRPr lang="en-US" sz="900">
                <a:solidFill>
                  <a:srgbClr val="000000"/>
                </a:solidFill>
                <a:latin typeface="Poppins"/>
                <a:cs typeface="Calibri"/>
              </a:endParaRPr>
            </a:p>
            <a:p>
              <a:pPr>
                <a:defRPr/>
              </a:pPr>
              <a:r>
                <a:rPr lang="en-GB" sz="900" kern="0">
                  <a:solidFill>
                    <a:srgbClr val="000000"/>
                  </a:solidFill>
                  <a:latin typeface="Poppins"/>
                  <a:cs typeface="Calibri"/>
                </a:rPr>
                <a:t>PHILIPPINES</a:t>
              </a:r>
              <a:endParaRPr lang="en-GB" sz="900" kern="0">
                <a:latin typeface="Poppin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000000"/>
                  </a:solidFill>
                  <a:effectLst/>
                  <a:uLnTx/>
                  <a:uFillTx/>
                  <a:latin typeface="Poppins"/>
                  <a:cs typeface="Calibri"/>
                </a:rPr>
                <a:t>PARTNER: UNICEF</a:t>
              </a:r>
              <a:r>
                <a:rPr kumimoji="0" lang="en-GB" sz="900" b="0" i="0" u="none" strike="noStrike" kern="0" cap="none" spc="0" normalizeH="0" baseline="0" noProof="0">
                  <a:ln>
                    <a:noFill/>
                  </a:ln>
                  <a:solidFill>
                    <a:srgbClr val="000000"/>
                  </a:solidFill>
                  <a:effectLst/>
                  <a:uLnTx/>
                  <a:uFillTx/>
                  <a:latin typeface="Poppins"/>
                  <a:cs typeface="Calibri"/>
                </a:rPr>
                <a:t>	</a:t>
              </a:r>
              <a:endParaRPr lang="en-GB" sz="900" b="0" i="0" u="none" strike="noStrike" kern="0" cap="none" spc="0" normalizeH="0" baseline="0" noProof="0">
                <a:ln>
                  <a:noFill/>
                </a:ln>
                <a:solidFill>
                  <a:srgbClr val="000000"/>
                </a:solidFill>
                <a:effectLst/>
                <a:uLnTx/>
                <a:uFillTx/>
                <a:latin typeface="Poppins"/>
                <a:ea typeface="Calibri"/>
                <a:cs typeface="Calibri"/>
              </a:endParaRPr>
            </a:p>
          </p:txBody>
        </p:sp>
        <p:sp>
          <p:nvSpPr>
            <p:cNvPr id="36" name="TextBox 35">
              <a:extLst>
                <a:ext uri="{FF2B5EF4-FFF2-40B4-BE49-F238E27FC236}">
                  <a16:creationId xmlns:a16="http://schemas.microsoft.com/office/drawing/2014/main" id="{334A9116-8192-D1B7-247E-20D63CDE10EB}"/>
                </a:ext>
              </a:extLst>
            </p:cNvPr>
            <p:cNvSpPr txBox="1"/>
            <p:nvPr/>
          </p:nvSpPr>
          <p:spPr>
            <a:xfrm>
              <a:off x="8097440" y="3154652"/>
              <a:ext cx="1852144" cy="67710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THE SHIPS OF HOPE</a:t>
              </a:r>
              <a:endParaRPr lang="en-GB" sz="900" b="0" i="0" u="none" strike="noStrike" kern="0" cap="none" spc="0" normalizeH="0" baseline="0" noProof="0">
                <a:ln>
                  <a:noFill/>
                </a:ln>
                <a:solidFill>
                  <a:srgbClr val="000000"/>
                </a:solidFill>
                <a:effectLst/>
                <a:uLnTx/>
                <a:uFillTx/>
                <a:latin typeface="Poppin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AFRICA</a:t>
              </a:r>
              <a:endParaRPr lang="en-GB" sz="900" b="0" i="0" u="none" strike="noStrike" kern="0" cap="none" spc="0" normalizeH="0" baseline="0" noProof="0">
                <a:ln>
                  <a:noFill/>
                </a:ln>
                <a:solidFill>
                  <a:srgbClr val="000000"/>
                </a:solidFill>
                <a:effectLst/>
                <a:uLnTx/>
                <a:uFillTx/>
                <a:latin typeface="Poppin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000000"/>
                  </a:solidFill>
                  <a:effectLst/>
                  <a:uLnTx/>
                  <a:uFillTx/>
                  <a:latin typeface="Poppins"/>
                  <a:cs typeface="Calibri"/>
                </a:rPr>
                <a:t>PARTNER: MERCY SHIPS</a:t>
              </a:r>
              <a:r>
                <a:rPr kumimoji="0" lang="en-GB" sz="1100" b="0" i="0" u="none" strike="noStrike" kern="0" cap="none" spc="0" normalizeH="0" baseline="0" noProof="0">
                  <a:ln>
                    <a:noFill/>
                  </a:ln>
                  <a:solidFill>
                    <a:srgbClr val="000000"/>
                  </a:solidFill>
                  <a:effectLst/>
                  <a:uLnTx/>
                  <a:uFillTx/>
                  <a:latin typeface="Poppins"/>
                  <a:cs typeface="Calibri"/>
                </a:rPr>
                <a:t>	</a:t>
              </a:r>
              <a:endParaRPr lang="en-GB" sz="1100" b="0" i="0" u="none" strike="noStrike" kern="0" cap="none" spc="0" normalizeH="0" baseline="0" noProof="0">
                <a:ln>
                  <a:noFill/>
                </a:ln>
                <a:solidFill>
                  <a:srgbClr val="000000"/>
                </a:solidFill>
                <a:effectLst/>
                <a:uLnTx/>
                <a:uFillTx/>
                <a:latin typeface="Poppins"/>
                <a:cs typeface="Calibri"/>
              </a:endParaRPr>
            </a:p>
          </p:txBody>
        </p:sp>
        <p:sp>
          <p:nvSpPr>
            <p:cNvPr id="38" name="TextBox 37">
              <a:extLst>
                <a:ext uri="{FF2B5EF4-FFF2-40B4-BE49-F238E27FC236}">
                  <a16:creationId xmlns:a16="http://schemas.microsoft.com/office/drawing/2014/main" id="{24E91C98-B342-C4A2-C63C-B1DF824F9712}"/>
                </a:ext>
              </a:extLst>
            </p:cNvPr>
            <p:cNvSpPr txBox="1"/>
            <p:nvPr/>
          </p:nvSpPr>
          <p:spPr>
            <a:xfrm>
              <a:off x="9872473" y="3132349"/>
              <a:ext cx="2367152" cy="5078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TEACHING CARE OF THE SEAS </a:t>
              </a:r>
              <a:endParaRPr lang="en-GB" sz="900" b="0" i="0" u="none" strike="noStrike" kern="0" cap="none" spc="0" normalizeH="0" baseline="0" noProof="0">
                <a:ln>
                  <a:noFill/>
                </a:ln>
                <a:solidFill>
                  <a:srgbClr val="000000"/>
                </a:solidFill>
                <a:effectLst/>
                <a:uLnTx/>
                <a:uFillTx/>
                <a:latin typeface="Poppin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ITALY, SPAIN, PORTUGAL, GREECE</a:t>
              </a:r>
              <a:endParaRPr lang="en-GB" sz="900" b="0" i="0" u="none" strike="noStrike" kern="0" cap="none" spc="0" normalizeH="0" baseline="0" noProof="0">
                <a:ln>
                  <a:noFill/>
                </a:ln>
                <a:solidFill>
                  <a:srgbClr val="000000"/>
                </a:solidFill>
                <a:effectLst/>
                <a:uLnTx/>
                <a:uFillTx/>
                <a:latin typeface="Poppin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000000"/>
                  </a:solidFill>
                  <a:effectLst/>
                  <a:uLnTx/>
                  <a:uFillTx/>
                  <a:latin typeface="Poppins"/>
                  <a:cs typeface="Calibri"/>
                </a:rPr>
                <a:t>PARTNER: MAREVIVO</a:t>
              </a:r>
              <a:r>
                <a:rPr kumimoji="0" lang="en-GB" sz="900" b="0" i="0" u="none" strike="noStrike" kern="0" cap="none" spc="0" normalizeH="0" baseline="0" noProof="0">
                  <a:ln>
                    <a:noFill/>
                  </a:ln>
                  <a:solidFill>
                    <a:srgbClr val="000000"/>
                  </a:solidFill>
                  <a:effectLst/>
                  <a:uLnTx/>
                  <a:uFillTx/>
                  <a:latin typeface="Poppins"/>
                  <a:cs typeface="Calibri"/>
                </a:rPr>
                <a:t>	</a:t>
              </a:r>
              <a:endParaRPr lang="en-GB" sz="900" b="0" i="0" u="none" strike="noStrike" kern="0" cap="none" spc="0" normalizeH="0" baseline="0" noProof="0">
                <a:ln>
                  <a:noFill/>
                </a:ln>
                <a:solidFill>
                  <a:srgbClr val="000000"/>
                </a:solidFill>
                <a:effectLst/>
                <a:uLnTx/>
                <a:uFillTx/>
                <a:latin typeface="Poppins"/>
                <a:cs typeface="Calibri"/>
              </a:endParaRPr>
            </a:p>
          </p:txBody>
        </p:sp>
        <p:sp>
          <p:nvSpPr>
            <p:cNvPr id="40" name="TextBox 39">
              <a:extLst>
                <a:ext uri="{FF2B5EF4-FFF2-40B4-BE49-F238E27FC236}">
                  <a16:creationId xmlns:a16="http://schemas.microsoft.com/office/drawing/2014/main" id="{027A515F-3BDF-E8DD-3535-AFDD7446E4EC}"/>
                </a:ext>
              </a:extLst>
            </p:cNvPr>
            <p:cNvSpPr txBox="1"/>
            <p:nvPr/>
          </p:nvSpPr>
          <p:spPr>
            <a:xfrm>
              <a:off x="6268216" y="5382646"/>
              <a:ext cx="1801902" cy="246221"/>
            </a:xfrm>
            <a:prstGeom prst="rect">
              <a:avLst/>
            </a:prstGeom>
            <a:noFill/>
          </p:spPr>
          <p:txBody>
            <a:bodyPr wrap="square" lIns="91440" tIns="45720" rIns="91440" bIns="45720" anchor="t">
              <a:spAutoFit/>
            </a:bodyPr>
            <a:lstStyle/>
            <a:p>
              <a:pPr>
                <a:defRPr/>
              </a:pPr>
              <a:r>
                <a:rPr lang="it-CH" sz="1000" kern="0">
                  <a:solidFill>
                    <a:srgbClr val="000000"/>
                  </a:solidFill>
                  <a:latin typeface="Poppins"/>
                  <a:cs typeface="Calibri"/>
                </a:rPr>
                <a:t>ASSISTENZA D’EMERGENZA</a:t>
              </a:r>
            </a:p>
          </p:txBody>
        </p:sp>
        <p:sp>
          <p:nvSpPr>
            <p:cNvPr id="42" name="TextBox 41">
              <a:extLst>
                <a:ext uri="{FF2B5EF4-FFF2-40B4-BE49-F238E27FC236}">
                  <a16:creationId xmlns:a16="http://schemas.microsoft.com/office/drawing/2014/main" id="{F0D0198A-A884-A579-0EF2-DA3E0743624D}"/>
                </a:ext>
              </a:extLst>
            </p:cNvPr>
            <p:cNvSpPr txBox="1"/>
            <p:nvPr/>
          </p:nvSpPr>
          <p:spPr>
            <a:xfrm>
              <a:off x="7996143" y="5345443"/>
              <a:ext cx="2026010"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SUPER CORAL </a:t>
              </a:r>
              <a:r>
                <a:rPr kumimoji="0" lang="en-GB" sz="900" b="0" i="0" u="none" strike="noStrike" kern="0" cap="none" spc="0" normalizeH="0" baseline="0" noProof="0">
                  <a:ln>
                    <a:noFill/>
                  </a:ln>
                  <a:effectLst/>
                  <a:uLnTx/>
                  <a:uFillTx/>
                  <a:latin typeface="Poppins"/>
                  <a:cs typeface="Calibri"/>
                </a:rPr>
                <a:t>REEFS</a:t>
              </a:r>
              <a:r>
                <a:rPr kumimoji="0" lang="en-GB" sz="900" b="0" i="0" u="none" strike="noStrike" kern="0" cap="none" spc="0" normalizeH="0" baseline="0" noProof="0">
                  <a:ln>
                    <a:noFill/>
                  </a:ln>
                  <a:solidFill>
                    <a:srgbClr val="000000"/>
                  </a:solidFill>
                  <a:effectLst/>
                  <a:uLnTx/>
                  <a:uFillTx/>
                  <a:latin typeface="Poppins"/>
                  <a:cs typeface="Calibri"/>
                </a:rPr>
                <a:t> PROGRAMME</a:t>
              </a:r>
              <a:endParaRPr lang="en-GB" sz="900" b="0" i="0" u="none" strike="noStrike" kern="0" cap="none" spc="0" normalizeH="0" baseline="0" noProof="0">
                <a:ln>
                  <a:noFill/>
                </a:ln>
                <a:solidFill>
                  <a:srgbClr val="000000"/>
                </a:solidFill>
                <a:effectLst/>
                <a:uLnTx/>
                <a:uFillTx/>
                <a:latin typeface="Poppin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OCEAN CAY, THE BAHAMAS </a:t>
              </a:r>
              <a:endParaRPr lang="en-GB" sz="900" b="0" i="0" u="none" strike="noStrike" kern="0" cap="none" spc="0" normalizeH="0" baseline="0" noProof="0">
                <a:ln>
                  <a:noFill/>
                </a:ln>
                <a:solidFill>
                  <a:srgbClr val="000000"/>
                </a:solidFill>
                <a:effectLst/>
                <a:uLnTx/>
                <a:uFillTx/>
                <a:latin typeface="Poppins"/>
                <a:cs typeface="Calibri"/>
              </a:endParaRPr>
            </a:p>
          </p:txBody>
        </p:sp>
        <p:sp>
          <p:nvSpPr>
            <p:cNvPr id="44" name="TextBox 43">
              <a:extLst>
                <a:ext uri="{FF2B5EF4-FFF2-40B4-BE49-F238E27FC236}">
                  <a16:creationId xmlns:a16="http://schemas.microsoft.com/office/drawing/2014/main" id="{50084FA8-CD17-25B6-D7B0-9FA4167726CA}"/>
                </a:ext>
              </a:extLst>
            </p:cNvPr>
            <p:cNvSpPr txBox="1"/>
            <p:nvPr/>
          </p:nvSpPr>
          <p:spPr>
            <a:xfrm>
              <a:off x="9930529" y="5339745"/>
              <a:ext cx="2115770" cy="5078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CORAL BIODIVERSITY ASSESSMENT</a:t>
              </a:r>
              <a:endParaRPr lang="en-GB" sz="900" b="0" i="0" u="none" strike="noStrike" kern="0" cap="none" spc="0" normalizeH="0" baseline="0" noProof="0">
                <a:ln>
                  <a:noFill/>
                </a:ln>
                <a:solidFill>
                  <a:srgbClr val="000000"/>
                </a:solidFill>
                <a:effectLst/>
                <a:uLnTx/>
                <a:uFillTx/>
                <a:latin typeface="Poppin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000000"/>
                  </a:solidFill>
                  <a:effectLst/>
                  <a:uLnTx/>
                  <a:uFillTx/>
                  <a:latin typeface="Poppins"/>
                  <a:cs typeface="Calibri"/>
                </a:rPr>
                <a:t>WORLDWIDE</a:t>
              </a:r>
              <a:endParaRPr lang="en-GB" sz="900" b="0" i="0" u="none" strike="noStrike" kern="0" cap="none" spc="0" normalizeH="0" baseline="0" noProof="0">
                <a:ln>
                  <a:noFill/>
                </a:ln>
                <a:solidFill>
                  <a:srgbClr val="000000"/>
                </a:solidFill>
                <a:effectLst/>
                <a:uLnTx/>
                <a:uFillTx/>
                <a:latin typeface="Poppin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000000"/>
                  </a:solidFill>
                  <a:effectLst/>
                  <a:uLnTx/>
                  <a:uFillTx/>
                  <a:latin typeface="Poppins"/>
                  <a:cs typeface="Calibri"/>
                </a:rPr>
                <a:t>PARTNER: IUCN</a:t>
              </a:r>
              <a:endParaRPr lang="en-GB" sz="900" b="1" i="0" u="none" strike="noStrike" kern="0" cap="none" spc="0" normalizeH="0" baseline="0" noProof="0">
                <a:ln>
                  <a:noFill/>
                </a:ln>
                <a:solidFill>
                  <a:srgbClr val="000000"/>
                </a:solidFill>
                <a:effectLst/>
                <a:uLnTx/>
                <a:uFillTx/>
                <a:latin typeface="Poppins"/>
                <a:cs typeface="Calibri"/>
              </a:endParaRPr>
            </a:p>
          </p:txBody>
        </p:sp>
      </p:grpSp>
      <p:sp>
        <p:nvSpPr>
          <p:cNvPr id="47" name="TextBox 46">
            <a:extLst>
              <a:ext uri="{FF2B5EF4-FFF2-40B4-BE49-F238E27FC236}">
                <a16:creationId xmlns:a16="http://schemas.microsoft.com/office/drawing/2014/main" id="{C379147A-28BA-0672-3D37-B7BD4E98D618}"/>
              </a:ext>
            </a:extLst>
          </p:cNvPr>
          <p:cNvSpPr txBox="1"/>
          <p:nvPr/>
        </p:nvSpPr>
        <p:spPr>
          <a:xfrm>
            <a:off x="6127146" y="1212127"/>
            <a:ext cx="5633772" cy="307777"/>
          </a:xfrm>
          <a:prstGeom prst="rect">
            <a:avLst/>
          </a:prstGeom>
          <a:noFill/>
        </p:spPr>
        <p:txBody>
          <a:bodyPr wrap="square" lIns="91440" tIns="45720" rIns="91440" bIns="45720" anchor="t">
            <a:spAutoFit/>
          </a:bodyPr>
          <a:lstStyle/>
          <a:p>
            <a:pPr marL="0" marR="0" lvl="0" indent="0" algn="l" defTabSz="720720" rtl="0" eaLnBrk="1" fontAlgn="auto" latinLnBrk="0" hangingPunct="1">
              <a:lnSpc>
                <a:spcPct val="100000"/>
              </a:lnSpc>
              <a:spcBef>
                <a:spcPts val="300"/>
              </a:spcBef>
              <a:spcAft>
                <a:spcPts val="0"/>
              </a:spcAft>
              <a:buClrTx/>
              <a:buSzTx/>
              <a:buFontTx/>
              <a:buNone/>
              <a:tabLst/>
              <a:defRPr sz="1800" b="0" i="0" u="none" strike="noStrike" kern="0" cap="none" spc="0" baseline="0">
                <a:solidFill>
                  <a:srgbClr val="000000"/>
                </a:solidFill>
                <a:uFillTx/>
              </a:defRPr>
            </a:pPr>
            <a:r>
              <a:rPr kumimoji="0" lang="en-US" sz="1400" b="1" i="0" u="none" strike="noStrike" kern="0" cap="none" spc="0" normalizeH="0" baseline="0" noProof="0">
                <a:ln>
                  <a:noFill/>
                </a:ln>
                <a:solidFill>
                  <a:srgbClr val="000000"/>
                </a:solidFill>
                <a:effectLst/>
                <a:uLnTx/>
                <a:uFillTx/>
                <a:latin typeface="Poppins"/>
                <a:cs typeface="Calibri"/>
              </a:rPr>
              <a:t>PROGRAMMES AND INITIATIVES AROUND THE WORLD</a:t>
            </a:r>
            <a:endParaRPr lang="en-US" sz="1400" b="1" i="0" u="none" strike="noStrike" kern="0" cap="none" spc="0" normalizeH="0" baseline="0" noProof="0">
              <a:ln>
                <a:noFill/>
              </a:ln>
              <a:solidFill>
                <a:srgbClr val="000000"/>
              </a:solidFill>
              <a:effectLst/>
              <a:uLnTx/>
              <a:uFillTx/>
              <a:latin typeface="Poppins"/>
              <a:cs typeface="Calibri"/>
            </a:endParaRPr>
          </a:p>
        </p:txBody>
      </p:sp>
      <p:sp>
        <p:nvSpPr>
          <p:cNvPr id="2" name="TextBox 1">
            <a:extLst>
              <a:ext uri="{FF2B5EF4-FFF2-40B4-BE49-F238E27FC236}">
                <a16:creationId xmlns:a16="http://schemas.microsoft.com/office/drawing/2014/main" id="{3EF57446-80F3-7841-DDAA-227B7980E535}"/>
              </a:ext>
            </a:extLst>
          </p:cNvPr>
          <p:cNvSpPr txBox="1"/>
          <p:nvPr/>
        </p:nvSpPr>
        <p:spPr>
          <a:xfrm>
            <a:off x="5648325" y="5919169"/>
            <a:ext cx="914400" cy="786431"/>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descr="A close up of a logo&#10;&#10;Description automatically generated">
            <a:extLst>
              <a:ext uri="{FF2B5EF4-FFF2-40B4-BE49-F238E27FC236}">
                <a16:creationId xmlns:a16="http://schemas.microsoft.com/office/drawing/2014/main" id="{8BBAA908-2B5B-0C98-15D2-B7CED2BF688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92715" y="5894677"/>
            <a:ext cx="3006570" cy="963323"/>
          </a:xfrm>
          <a:prstGeom prst="rect">
            <a:avLst/>
          </a:prstGeom>
          <a:noFill/>
          <a:ln cap="flat">
            <a:noFill/>
          </a:ln>
        </p:spPr>
      </p:pic>
      <p:sp>
        <p:nvSpPr>
          <p:cNvPr id="4" name="TextBox 3">
            <a:extLst>
              <a:ext uri="{FF2B5EF4-FFF2-40B4-BE49-F238E27FC236}">
                <a16:creationId xmlns:a16="http://schemas.microsoft.com/office/drawing/2014/main" id="{CC381198-1C4E-0902-1CA2-5DF53485AF39}"/>
              </a:ext>
            </a:extLst>
          </p:cNvPr>
          <p:cNvSpPr txBox="1"/>
          <p:nvPr/>
        </p:nvSpPr>
        <p:spPr>
          <a:xfrm>
            <a:off x="325796" y="4417562"/>
            <a:ext cx="1720959" cy="307777"/>
          </a:xfrm>
          <a:prstGeom prst="rect">
            <a:avLst/>
          </a:prstGeom>
          <a:noFill/>
        </p:spPr>
        <p:txBody>
          <a:bodyPr wrap="square" lIns="91440" tIns="45720" rIns="91440" bIns="45720" anchor="t">
            <a:spAutoFit/>
          </a:bodyPr>
          <a:lstStyle/>
          <a:p>
            <a:pPr marL="0" marR="0" lvl="0" indent="0" algn="just" defTabSz="720725" rtl="0" eaLnBrk="1" fontAlgn="auto" latinLnBrk="0" hangingPunct="1">
              <a:spcBef>
                <a:spcPts val="0"/>
              </a:spcBef>
              <a:buClrTx/>
              <a:buSzPct val="90000"/>
              <a:buFont typeface="Arial" pitchFamily="34" charset="0"/>
              <a:buNone/>
              <a:tabLst/>
              <a:defRPr/>
            </a:pPr>
            <a:r>
              <a:rPr kumimoji="0" lang="en-US" sz="1400" b="1" i="0" u="none" strike="noStrike" kern="100" cap="none" spc="0" normalizeH="0" baseline="0" noProof="0">
                <a:ln>
                  <a:noFill/>
                </a:ln>
                <a:solidFill>
                  <a:prstClr val="black"/>
                </a:solidFill>
                <a:effectLst/>
                <a:uLnTx/>
                <a:uFillTx/>
                <a:latin typeface="Poppins"/>
                <a:ea typeface="Calibri"/>
                <a:cs typeface="Poppins"/>
              </a:rPr>
              <a:t>KEY NUMBERS</a:t>
            </a:r>
            <a:endParaRPr lang="en-US" sz="1400" b="1" i="0" u="none" strike="noStrike" kern="100" cap="none" spc="0" normalizeH="0" baseline="0" noProof="0">
              <a:ln>
                <a:noFill/>
              </a:ln>
              <a:solidFill>
                <a:prstClr val="black"/>
              </a:solidFill>
              <a:effectLst/>
              <a:uLnTx/>
              <a:uFillTx/>
              <a:latin typeface="Poppins"/>
              <a:ea typeface="Calibri"/>
              <a:cs typeface="Poppins"/>
            </a:endParaRPr>
          </a:p>
        </p:txBody>
      </p:sp>
      <p:pic>
        <p:nvPicPr>
          <p:cNvPr id="3" name="Picture 2" descr="A young child holding a blue bag&#10;&#10;AI-generated content may be incorrect.">
            <a:extLst>
              <a:ext uri="{FF2B5EF4-FFF2-40B4-BE49-F238E27FC236}">
                <a16:creationId xmlns:a16="http://schemas.microsoft.com/office/drawing/2014/main" id="{6BAE7979-A517-51A2-FDB8-DAE0577533E8}"/>
              </a:ext>
            </a:extLst>
          </p:cNvPr>
          <p:cNvPicPr>
            <a:picLocks noChangeAspect="1"/>
          </p:cNvPicPr>
          <p:nvPr/>
        </p:nvPicPr>
        <p:blipFill>
          <a:blip r:embed="rId8"/>
          <a:srcRect l="8077" r="13077" b="1212"/>
          <a:stretch>
            <a:fillRect/>
          </a:stretch>
        </p:blipFill>
        <p:spPr>
          <a:xfrm>
            <a:off x="6247493" y="1635693"/>
            <a:ext cx="1856818" cy="1483276"/>
          </a:xfrm>
          <a:prstGeom prst="rect">
            <a:avLst/>
          </a:prstGeom>
        </p:spPr>
      </p:pic>
      <p:pic>
        <p:nvPicPr>
          <p:cNvPr id="6" name="Picture 5" descr="A person standing in front of a stack of boxes&#10;&#10;AI-generated content may be incorrect.">
            <a:extLst>
              <a:ext uri="{FF2B5EF4-FFF2-40B4-BE49-F238E27FC236}">
                <a16:creationId xmlns:a16="http://schemas.microsoft.com/office/drawing/2014/main" id="{922D9603-12BE-27D9-D759-073350491C69}"/>
              </a:ext>
            </a:extLst>
          </p:cNvPr>
          <p:cNvPicPr>
            <a:picLocks noChangeAspect="1"/>
          </p:cNvPicPr>
          <p:nvPr/>
        </p:nvPicPr>
        <p:blipFill>
          <a:blip r:embed="rId9"/>
          <a:srcRect l="13487" t="-568" r="19411" b="5682"/>
          <a:stretch>
            <a:fillRect/>
          </a:stretch>
        </p:blipFill>
        <p:spPr>
          <a:xfrm>
            <a:off x="6245884" y="3833131"/>
            <a:ext cx="1846476" cy="1517081"/>
          </a:xfrm>
          <a:prstGeom prst="rect">
            <a:avLst/>
          </a:prstGeom>
        </p:spPr>
      </p:pic>
    </p:spTree>
    <p:extLst>
      <p:ext uri="{BB962C8B-B14F-4D97-AF65-F5344CB8AC3E}">
        <p14:creationId xmlns:p14="http://schemas.microsoft.com/office/powerpoint/2010/main" val="2486001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8E972-6CB3-8C9A-891D-13A0AFEBE346}"/>
              </a:ext>
            </a:extLst>
          </p:cNvPr>
          <p:cNvSpPr>
            <a:spLocks noGrp="1"/>
          </p:cNvSpPr>
          <p:nvPr>
            <p:ph type="title"/>
          </p:nvPr>
        </p:nvSpPr>
        <p:spPr>
          <a:xfrm>
            <a:off x="420600" y="-1"/>
            <a:ext cx="11350800" cy="1051561"/>
          </a:xfrm>
        </p:spPr>
        <p:txBody>
          <a:bodyPr/>
          <a:lstStyle/>
          <a:p>
            <a:r>
              <a:rPr lang="en-US"/>
              <a:t>Mediclinic group</a:t>
            </a:r>
            <a:br>
              <a:rPr lang="en-US"/>
            </a:br>
            <a:r>
              <a:rPr lang="en-US">
                <a:latin typeface="+mn-lt"/>
                <a:hlinkClick r:id="rId3"/>
              </a:rPr>
              <a:t>Mediclinic.com</a:t>
            </a:r>
            <a:endParaRPr lang="en-GB">
              <a:latin typeface="+mn-lt"/>
            </a:endParaRPr>
          </a:p>
        </p:txBody>
      </p:sp>
      <p:sp>
        <p:nvSpPr>
          <p:cNvPr id="4" name="Slide Number Placeholder 3">
            <a:extLst>
              <a:ext uri="{FF2B5EF4-FFF2-40B4-BE49-F238E27FC236}">
                <a16:creationId xmlns:a16="http://schemas.microsoft.com/office/drawing/2014/main" id="{C1CDD377-370D-E6E4-5DB2-A7F5ADD7A57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Content Placeholder 5">
            <a:extLst>
              <a:ext uri="{FF2B5EF4-FFF2-40B4-BE49-F238E27FC236}">
                <a16:creationId xmlns:a16="http://schemas.microsoft.com/office/drawing/2014/main" id="{F1B4B34F-9839-78B5-C0FE-A852BECE653A}"/>
              </a:ext>
            </a:extLst>
          </p:cNvPr>
          <p:cNvSpPr txBox="1">
            <a:spLocks/>
          </p:cNvSpPr>
          <p:nvPr/>
        </p:nvSpPr>
        <p:spPr>
          <a:xfrm>
            <a:off x="315522" y="1200250"/>
            <a:ext cx="5803572" cy="4643461"/>
          </a:xfrm>
          <a:prstGeom prst="rect">
            <a:avLst/>
          </a:prstGeom>
        </p:spPr>
        <p:txBody>
          <a:bodyPr>
            <a:noAutofit/>
          </a:bodyPr>
          <a:lstStyle>
            <a:lvl1pPr marL="230400" marR="0" indent="-230400" algn="l" defTabSz="720725" rtl="0" eaLnBrk="1" fontAlgn="auto" latinLnBrk="0" hangingPunct="1">
              <a:lnSpc>
                <a:spcPct val="100000"/>
              </a:lnSpc>
              <a:spcBef>
                <a:spcPct val="20000"/>
              </a:spcBef>
              <a:spcAft>
                <a:spcPts val="0"/>
              </a:spcAft>
              <a:buClrTx/>
              <a:buSzPct val="90000"/>
              <a:buFont typeface="Arial" pitchFamily="34" charset="0"/>
              <a:buChar char="•"/>
              <a:tabLst/>
              <a:defRPr lang="en-US" sz="1800" kern="1200" baseline="0" dirty="0" smtClean="0">
                <a:solidFill>
                  <a:schemeClr val="tx1"/>
                </a:solidFill>
                <a:latin typeface="+mn-lt"/>
                <a:ea typeface="+mn-ea"/>
                <a:cs typeface="Calibri" pitchFamily="34" charset="0"/>
              </a:defRPr>
            </a:lvl1pPr>
            <a:lvl2pPr marL="687600" marR="0" indent="-230400" algn="l" defTabSz="720725" rtl="0" eaLnBrk="1" fontAlgn="auto" latinLnBrk="0" hangingPunct="1">
              <a:lnSpc>
                <a:spcPct val="100000"/>
              </a:lnSpc>
              <a:spcBef>
                <a:spcPct val="20000"/>
              </a:spcBef>
              <a:spcAft>
                <a:spcPts val="0"/>
              </a:spcAft>
              <a:buClrTx/>
              <a:buSzPct val="85000"/>
              <a:buFont typeface="Arial" panose="020B0604020202020204" pitchFamily="34" charset="0"/>
              <a:buChar char="•"/>
              <a:tabLst/>
              <a:defRPr lang="en-US" sz="1600" kern="1200" baseline="0" dirty="0" smtClean="0">
                <a:solidFill>
                  <a:schemeClr val="tx1"/>
                </a:solidFill>
                <a:latin typeface="+mn-lt"/>
                <a:ea typeface="+mn-ea"/>
                <a:cs typeface="Calibri" pitchFamily="34" charset="0"/>
              </a:defRPr>
            </a:lvl2pPr>
            <a:lvl3pPr marL="11448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sz="1400" kern="1200" baseline="0">
                <a:solidFill>
                  <a:schemeClr val="tx1"/>
                </a:solidFill>
                <a:latin typeface="+mn-lt"/>
                <a:ea typeface="+mn-ea"/>
                <a:cs typeface="Calibri" pitchFamily="34" charset="0"/>
              </a:defRPr>
            </a:lvl3pPr>
            <a:lvl4pPr marL="1602000" marR="0" indent="-230400" algn="l" defTabSz="720725"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400" kern="1200" baseline="0" dirty="0" smtClean="0">
                <a:solidFill>
                  <a:schemeClr val="tx1"/>
                </a:solidFill>
                <a:latin typeface="+mn-lt"/>
                <a:ea typeface="+mn-ea"/>
                <a:cs typeface="Calibri" pitchFamily="34" charset="0"/>
              </a:defRPr>
            </a:lvl4pPr>
            <a:lvl5pPr marL="2059200" marR="0" indent="-230400" algn="l" defTabSz="715963" rtl="0" eaLnBrk="1" fontAlgn="auto" latinLnBrk="0" hangingPunct="1">
              <a:lnSpc>
                <a:spcPct val="100000"/>
              </a:lnSpc>
              <a:spcBef>
                <a:spcPct val="20000"/>
              </a:spcBef>
              <a:spcAft>
                <a:spcPts val="0"/>
              </a:spcAft>
              <a:buClrTx/>
              <a:buSzPct val="80000"/>
              <a:buFont typeface="Arial" panose="020B0604020202020204" pitchFamily="34" charset="0"/>
              <a:buChar char="•"/>
              <a:tabLst/>
              <a:defRPr lang="en-US" sz="1200" kern="1200" baseline="0" dirty="0" smtClean="0">
                <a:solidFill>
                  <a:schemeClr val="tx1"/>
                </a:solidFill>
                <a:latin typeface="+mn-lt"/>
                <a:ea typeface="+mn-ea"/>
                <a:cs typeface="Calibri" pitchFamily="34" charset="0"/>
              </a:defRPr>
            </a:lvl5pPr>
            <a:lvl6pPr marL="2578820" indent="0" algn="l" defTabSz="1125444" rtl="0" eaLnBrk="1" latinLnBrk="0" hangingPunct="1">
              <a:spcBef>
                <a:spcPct val="20000"/>
              </a:spcBef>
              <a:buFont typeface="Arial" pitchFamily="34" charset="0"/>
              <a:buNone/>
              <a:defRPr sz="1400"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a:lstStyle>
          <a:p>
            <a:pPr marL="0" marR="0" lvl="0" indent="0" algn="just" defTabSz="720725" rtl="0" eaLnBrk="1" fontAlgn="auto" latinLnBrk="0" hangingPunct="1">
              <a:lnSpc>
                <a:spcPct val="107000"/>
              </a:lnSpc>
              <a:spcBef>
                <a:spcPct val="20000"/>
              </a:spcBef>
              <a:spcAft>
                <a:spcPts val="800"/>
              </a:spcAft>
              <a:buClrTx/>
              <a:buSzPct val="90000"/>
              <a:buFont typeface="Arial" pitchFamily="34" charset="0"/>
              <a:buNone/>
              <a:tabLst/>
              <a:defRPr/>
            </a:pPr>
            <a:r>
              <a:rPr lang="en-GB" sz="1600" kern="0" dirty="0">
                <a:solidFill>
                  <a:srgbClr val="000000"/>
                </a:solidFill>
                <a:latin typeface="Calibri"/>
                <a:cs typeface="Calibri"/>
              </a:rPr>
              <a:t>In May 2023, MSC completed the acquisition of the international private healthcare services group, Mediclinic International plc (now Mediclinic Group), as part of a consortium alongside Remgro Ltd.</a:t>
            </a:r>
          </a:p>
          <a:p>
            <a:pPr marL="0" marR="0" lvl="0" indent="0" algn="just" defTabSz="720725" rtl="0" eaLnBrk="1" fontAlgn="auto" latinLnBrk="0" hangingPunct="1">
              <a:lnSpc>
                <a:spcPct val="107000"/>
              </a:lnSpc>
              <a:spcBef>
                <a:spcPts val="0"/>
              </a:spcBef>
              <a:spcAft>
                <a:spcPts val="800"/>
              </a:spcAft>
              <a:buClrTx/>
              <a:buSzPct val="90000"/>
              <a:buFont typeface="Arial" pitchFamily="34" charset="0"/>
              <a:buNone/>
              <a:tabLst/>
              <a:defRPr/>
            </a:pPr>
            <a:r>
              <a:rPr lang="en-GB" sz="1600" kern="0" dirty="0">
                <a:solidFill>
                  <a:srgbClr val="000000"/>
                </a:solidFill>
                <a:latin typeface="Calibri"/>
                <a:cs typeface="Calibri"/>
              </a:rPr>
              <a:t>Established in South Africa in 1983, Mediclinic has divisions in Switzerland, Southern Africa (South Africa and Namibia) and the Middle East. It aims to offer a wide range of services from experts in different fields of healthcare, covering all stages of care, so that the Group can earn the trust and respect of its clients, doctors, funders and healthcare regulators in every market it operates in.</a:t>
            </a:r>
          </a:p>
          <a:p>
            <a:pPr marL="0" marR="0" lvl="0" indent="0" algn="just" defTabSz="720725" rtl="0" eaLnBrk="1" fontAlgn="auto" latinLnBrk="0" hangingPunct="1">
              <a:lnSpc>
                <a:spcPct val="107000"/>
              </a:lnSpc>
              <a:spcBef>
                <a:spcPts val="0"/>
              </a:spcBef>
              <a:spcAft>
                <a:spcPts val="800"/>
              </a:spcAft>
              <a:buClrTx/>
              <a:buSzPct val="90000"/>
              <a:buFont typeface="Arial" pitchFamily="34" charset="0"/>
              <a:buNone/>
              <a:tabLst/>
              <a:defRPr/>
            </a:pPr>
            <a:r>
              <a:rPr lang="en-US" sz="1600" kern="0" dirty="0">
                <a:solidFill>
                  <a:srgbClr val="000000"/>
                </a:solidFill>
                <a:latin typeface="Calibri"/>
                <a:cs typeface="Calibri"/>
              </a:rPr>
              <a:t>In Switzerland, Mediclinic Group operates under the </a:t>
            </a:r>
            <a:r>
              <a:rPr lang="en-US" sz="1600" b="1" kern="0" dirty="0" err="1">
                <a:solidFill>
                  <a:srgbClr val="000000"/>
                </a:solidFill>
                <a:latin typeface="Calibri"/>
                <a:cs typeface="Calibri"/>
              </a:rPr>
              <a:t>Hirslanden</a:t>
            </a:r>
            <a:r>
              <a:rPr lang="en-US" sz="1600" kern="0" dirty="0">
                <a:solidFill>
                  <a:srgbClr val="000000"/>
                </a:solidFill>
                <a:latin typeface="Calibri"/>
                <a:cs typeface="Calibri"/>
              </a:rPr>
              <a:t> brand </a:t>
            </a:r>
            <a:r>
              <a:rPr lang="en-US" sz="1600" kern="0">
                <a:solidFill>
                  <a:srgbClr val="000000"/>
                </a:solidFill>
                <a:latin typeface="Calibri"/>
                <a:cs typeface="Calibri"/>
              </a:rPr>
              <a:t>with </a:t>
            </a:r>
            <a:r>
              <a:rPr lang="en-US" sz="1600" b="1" kern="0">
                <a:latin typeface="Calibri"/>
                <a:cs typeface="Calibri"/>
              </a:rPr>
              <a:t>16</a:t>
            </a:r>
            <a:r>
              <a:rPr lang="en-US" sz="1600" kern="0">
                <a:latin typeface="Calibri"/>
                <a:cs typeface="Calibri"/>
              </a:rPr>
              <a:t> </a:t>
            </a:r>
            <a:r>
              <a:rPr lang="en-US" sz="1600" kern="0" dirty="0">
                <a:latin typeface="Calibri"/>
                <a:cs typeface="Calibri"/>
              </a:rPr>
              <a:t>hospitals, </a:t>
            </a:r>
            <a:r>
              <a:rPr lang="en-US" sz="1600" b="1" kern="0" dirty="0">
                <a:latin typeface="Calibri"/>
                <a:cs typeface="Calibri"/>
              </a:rPr>
              <a:t>1.8K</a:t>
            </a:r>
            <a:r>
              <a:rPr lang="en-US" sz="1600" kern="0" dirty="0">
                <a:latin typeface="Calibri"/>
                <a:cs typeface="Calibri"/>
              </a:rPr>
              <a:t> beds, and </a:t>
            </a:r>
            <a:r>
              <a:rPr lang="en-US" sz="1600" b="1" kern="0" dirty="0">
                <a:latin typeface="Calibri"/>
                <a:cs typeface="Calibri"/>
              </a:rPr>
              <a:t>14K</a:t>
            </a:r>
            <a:r>
              <a:rPr lang="en-US" sz="1600" kern="0" dirty="0">
                <a:latin typeface="Calibri"/>
                <a:cs typeface="Calibri"/>
              </a:rPr>
              <a:t> employees</a:t>
            </a:r>
            <a:r>
              <a:rPr lang="en-US" sz="1600" kern="0" dirty="0">
                <a:solidFill>
                  <a:srgbClr val="000000"/>
                </a:solidFill>
                <a:latin typeface="Calibri"/>
                <a:cs typeface="Calibri"/>
              </a:rPr>
              <a:t>.</a:t>
            </a:r>
          </a:p>
          <a:p>
            <a:pPr marL="0" marR="0" lvl="0" indent="0" algn="l" defTabSz="720725" rtl="0" eaLnBrk="1" fontAlgn="auto" latinLnBrk="0" hangingPunct="1">
              <a:lnSpc>
                <a:spcPct val="107000"/>
              </a:lnSpc>
              <a:spcBef>
                <a:spcPct val="20000"/>
              </a:spcBef>
              <a:spcAft>
                <a:spcPts val="800"/>
              </a:spcAft>
              <a:buClrTx/>
              <a:buSzPct val="90000"/>
              <a:buFont typeface="Arial" pitchFamily="34" charset="0"/>
              <a:buNone/>
              <a:tabLst/>
              <a:defRPr/>
            </a:pPr>
            <a:endParaRPr lang="en-US" sz="500" b="1" kern="0" dirty="0">
              <a:solidFill>
                <a:srgbClr val="000000"/>
              </a:solidFill>
              <a:latin typeface="Calibri"/>
              <a:cs typeface="Calibri"/>
            </a:endParaRPr>
          </a:p>
          <a:p>
            <a:pPr marL="0" marR="0" lvl="0" indent="0" algn="l" defTabSz="720725" rtl="0" eaLnBrk="1" fontAlgn="auto" latinLnBrk="0" hangingPunct="1">
              <a:lnSpc>
                <a:spcPct val="100000"/>
              </a:lnSpc>
              <a:spcBef>
                <a:spcPct val="20000"/>
              </a:spcBef>
              <a:spcAft>
                <a:spcPts val="0"/>
              </a:spcAft>
              <a:buClrTx/>
              <a:buSzPct val="90000"/>
              <a:buFont typeface="Arial" pitchFamily="34" charset="0"/>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Calibri" pitchFamily="34" charset="0"/>
            </a:endParaRPr>
          </a:p>
        </p:txBody>
      </p:sp>
      <p:pic>
        <p:nvPicPr>
          <p:cNvPr id="8" name="Picture 7">
            <a:extLst>
              <a:ext uri="{FF2B5EF4-FFF2-40B4-BE49-F238E27FC236}">
                <a16:creationId xmlns:a16="http://schemas.microsoft.com/office/drawing/2014/main" id="{E299E26D-2B1E-FD4B-2A02-CA7E84AC075D}"/>
              </a:ext>
            </a:extLst>
          </p:cNvPr>
          <p:cNvPicPr>
            <a:picLocks noChangeAspect="1"/>
          </p:cNvPicPr>
          <p:nvPr/>
        </p:nvPicPr>
        <p:blipFill>
          <a:blip r:embed="rId4"/>
          <a:stretch>
            <a:fillRect/>
          </a:stretch>
        </p:blipFill>
        <p:spPr>
          <a:xfrm>
            <a:off x="6625288" y="1200250"/>
            <a:ext cx="4637488" cy="3600350"/>
          </a:xfrm>
          <a:prstGeom prst="rect">
            <a:avLst/>
          </a:prstGeom>
          <a:ln>
            <a:solidFill>
              <a:schemeClr val="bg1">
                <a:lumMod val="85000"/>
              </a:schemeClr>
            </a:solidFill>
          </a:ln>
        </p:spPr>
      </p:pic>
      <p:sp>
        <p:nvSpPr>
          <p:cNvPr id="9" name="TextBox 8">
            <a:extLst>
              <a:ext uri="{FF2B5EF4-FFF2-40B4-BE49-F238E27FC236}">
                <a16:creationId xmlns:a16="http://schemas.microsoft.com/office/drawing/2014/main" id="{24EFD65C-237E-21EF-B61A-78C0C92874FA}"/>
              </a:ext>
            </a:extLst>
          </p:cNvPr>
          <p:cNvSpPr txBox="1"/>
          <p:nvPr/>
        </p:nvSpPr>
        <p:spPr>
          <a:xfrm>
            <a:off x="6625288" y="1212127"/>
            <a:ext cx="2566337" cy="307777"/>
          </a:xfrm>
          <a:prstGeom prst="rect">
            <a:avLst/>
          </a:prstGeom>
          <a:noFill/>
        </p:spPr>
        <p:txBody>
          <a:bodyPr wrap="square">
            <a:spAutoFit/>
          </a:bodyPr>
          <a:lstStyle/>
          <a:p>
            <a:pPr marL="0" marR="0" lvl="0" indent="0" algn="l" defTabSz="720720" rtl="0" eaLnBrk="1" fontAlgn="auto" latinLnBrk="0" hangingPunct="1">
              <a:lnSpc>
                <a:spcPct val="100000"/>
              </a:lnSpc>
              <a:spcBef>
                <a:spcPts val="300"/>
              </a:spcBef>
              <a:spcAft>
                <a:spcPts val="0"/>
              </a:spcAft>
              <a:buClrTx/>
              <a:buSzTx/>
              <a:buFontTx/>
              <a:buNone/>
              <a:tabLst/>
              <a:defRPr sz="1800" b="0" i="0" u="none" strike="noStrike" kern="0" cap="none" spc="0" baseline="0">
                <a:solidFill>
                  <a:srgbClr val="000000"/>
                </a:solidFill>
                <a:uFillTx/>
              </a:defRPr>
            </a:pPr>
            <a:r>
              <a:rPr kumimoji="0" lang="en-US" sz="1400" b="1" i="0" u="none" strike="noStrike" kern="0" cap="none" spc="0" normalizeH="0" baseline="0" noProof="0">
                <a:ln>
                  <a:noFill/>
                </a:ln>
                <a:solidFill>
                  <a:srgbClr val="000000"/>
                </a:solidFill>
                <a:effectLst/>
                <a:uLnTx/>
                <a:uFillTx/>
                <a:latin typeface="Calibri"/>
                <a:ea typeface="+mn-ea"/>
                <a:cs typeface="Calibri"/>
              </a:rPr>
              <a:t>MEDICLINIC OPERATIONS</a:t>
            </a:r>
          </a:p>
        </p:txBody>
      </p:sp>
      <p:grpSp>
        <p:nvGrpSpPr>
          <p:cNvPr id="19" name="Group 18">
            <a:extLst>
              <a:ext uri="{FF2B5EF4-FFF2-40B4-BE49-F238E27FC236}">
                <a16:creationId xmlns:a16="http://schemas.microsoft.com/office/drawing/2014/main" id="{F92C3D53-B756-CB69-1240-B6E8BBB4C8ED}"/>
              </a:ext>
            </a:extLst>
          </p:cNvPr>
          <p:cNvGrpSpPr/>
          <p:nvPr/>
        </p:nvGrpSpPr>
        <p:grpSpPr>
          <a:xfrm>
            <a:off x="6625288" y="4800600"/>
            <a:ext cx="4637488" cy="986598"/>
            <a:chOff x="6625288" y="4800600"/>
            <a:chExt cx="4637488" cy="986598"/>
          </a:xfrm>
        </p:grpSpPr>
        <p:pic>
          <p:nvPicPr>
            <p:cNvPr id="14" name="Picture 13" descr="A close-up of a hospital&#10;&#10;Description automatically generated">
              <a:extLst>
                <a:ext uri="{FF2B5EF4-FFF2-40B4-BE49-F238E27FC236}">
                  <a16:creationId xmlns:a16="http://schemas.microsoft.com/office/drawing/2014/main" id="{A5A2A1E2-81D6-DB05-B645-B15B366F09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5288" y="4800600"/>
              <a:ext cx="1369768" cy="982375"/>
            </a:xfrm>
            <a:prstGeom prst="rect">
              <a:avLst/>
            </a:prstGeom>
            <a:ln>
              <a:solidFill>
                <a:schemeClr val="bg1">
                  <a:lumMod val="85000"/>
                </a:schemeClr>
              </a:solidFill>
            </a:ln>
          </p:spPr>
        </p:pic>
        <p:pic>
          <p:nvPicPr>
            <p:cNvPr id="16" name="Picture 15" descr="A front view of a medical building&#10;&#10;Description automatically generated">
              <a:extLst>
                <a:ext uri="{FF2B5EF4-FFF2-40B4-BE49-F238E27FC236}">
                  <a16:creationId xmlns:a16="http://schemas.microsoft.com/office/drawing/2014/main" id="{A3EFEC9D-F3D9-2339-A2AF-660D190AA8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95056" y="4800600"/>
              <a:ext cx="1484224" cy="986598"/>
            </a:xfrm>
            <a:prstGeom prst="rect">
              <a:avLst/>
            </a:prstGeom>
            <a:ln>
              <a:solidFill>
                <a:schemeClr val="bg1">
                  <a:lumMod val="85000"/>
                </a:schemeClr>
              </a:solidFill>
            </a:ln>
          </p:spPr>
        </p:pic>
        <p:pic>
          <p:nvPicPr>
            <p:cNvPr id="18" name="Picture 17" descr="A building with trees in front of it&#10;&#10;Description automatically generated">
              <a:extLst>
                <a:ext uri="{FF2B5EF4-FFF2-40B4-BE49-F238E27FC236}">
                  <a16:creationId xmlns:a16="http://schemas.microsoft.com/office/drawing/2014/main" id="{504C2C60-6E43-1834-23F5-70B51CACB3E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9479279" y="4800600"/>
              <a:ext cx="1783497" cy="982375"/>
            </a:xfrm>
            <a:prstGeom prst="rect">
              <a:avLst/>
            </a:prstGeom>
            <a:ln>
              <a:solidFill>
                <a:schemeClr val="bg1">
                  <a:lumMod val="85000"/>
                </a:schemeClr>
              </a:solidFill>
            </a:ln>
          </p:spPr>
        </p:pic>
      </p:grpSp>
      <p:graphicFrame>
        <p:nvGraphicFramePr>
          <p:cNvPr id="3" name="Table 2">
            <a:extLst>
              <a:ext uri="{FF2B5EF4-FFF2-40B4-BE49-F238E27FC236}">
                <a16:creationId xmlns:a16="http://schemas.microsoft.com/office/drawing/2014/main" id="{72D83390-3B3F-397E-7178-64CAFD7577EE}"/>
              </a:ext>
            </a:extLst>
          </p:cNvPr>
          <p:cNvGraphicFramePr>
            <a:graphicFrameLocks noGrp="1"/>
          </p:cNvGraphicFramePr>
          <p:nvPr/>
        </p:nvGraphicFramePr>
        <p:xfrm>
          <a:off x="366324" y="4824867"/>
          <a:ext cx="5675406" cy="851933"/>
        </p:xfrm>
        <a:graphic>
          <a:graphicData uri="http://schemas.openxmlformats.org/drawingml/2006/table">
            <a:tbl>
              <a:tblPr firstRow="1" bandRow="1">
                <a:tableStyleId>{2D5ABB26-0587-4C30-8999-92F81FD0307C}</a:tableStyleId>
              </a:tblPr>
              <a:tblGrid>
                <a:gridCol w="703351">
                  <a:extLst>
                    <a:ext uri="{9D8B030D-6E8A-4147-A177-3AD203B41FA5}">
                      <a16:colId xmlns:a16="http://schemas.microsoft.com/office/drawing/2014/main" val="1982424109"/>
                    </a:ext>
                  </a:extLst>
                </a:gridCol>
                <a:gridCol w="904875">
                  <a:extLst>
                    <a:ext uri="{9D8B030D-6E8A-4147-A177-3AD203B41FA5}">
                      <a16:colId xmlns:a16="http://schemas.microsoft.com/office/drawing/2014/main" val="3335282800"/>
                    </a:ext>
                  </a:extLst>
                </a:gridCol>
                <a:gridCol w="695325">
                  <a:extLst>
                    <a:ext uri="{9D8B030D-6E8A-4147-A177-3AD203B41FA5}">
                      <a16:colId xmlns:a16="http://schemas.microsoft.com/office/drawing/2014/main" val="3779621838"/>
                    </a:ext>
                  </a:extLst>
                </a:gridCol>
                <a:gridCol w="857250">
                  <a:extLst>
                    <a:ext uri="{9D8B030D-6E8A-4147-A177-3AD203B41FA5}">
                      <a16:colId xmlns:a16="http://schemas.microsoft.com/office/drawing/2014/main" val="2627564647"/>
                    </a:ext>
                  </a:extLst>
                </a:gridCol>
                <a:gridCol w="893061">
                  <a:extLst>
                    <a:ext uri="{9D8B030D-6E8A-4147-A177-3AD203B41FA5}">
                      <a16:colId xmlns:a16="http://schemas.microsoft.com/office/drawing/2014/main" val="200887656"/>
                    </a:ext>
                  </a:extLst>
                </a:gridCol>
                <a:gridCol w="810772">
                  <a:extLst>
                    <a:ext uri="{9D8B030D-6E8A-4147-A177-3AD203B41FA5}">
                      <a16:colId xmlns:a16="http://schemas.microsoft.com/office/drawing/2014/main" val="1983450280"/>
                    </a:ext>
                  </a:extLst>
                </a:gridCol>
                <a:gridCol w="810772">
                  <a:extLst>
                    <a:ext uri="{9D8B030D-6E8A-4147-A177-3AD203B41FA5}">
                      <a16:colId xmlns:a16="http://schemas.microsoft.com/office/drawing/2014/main" val="591432747"/>
                    </a:ext>
                  </a:extLst>
                </a:gridCol>
              </a:tblGrid>
              <a:tr h="349013">
                <a:tc>
                  <a:txBody>
                    <a:bodyPr/>
                    <a:lstStyle/>
                    <a:p>
                      <a:pPr algn="ctr"/>
                      <a:r>
                        <a:rPr lang="en-US" sz="1600" b="1">
                          <a:latin typeface="+mj-lt"/>
                        </a:rPr>
                        <a:t>72</a:t>
                      </a:r>
                      <a:endParaRPr lang="en-GB" sz="1600" b="1">
                        <a:latin typeface="+mj-lt"/>
                      </a:endParaRPr>
                    </a:p>
                  </a:txBody>
                  <a:tcPr marL="45720" marR="45720"/>
                </a:tc>
                <a:tc>
                  <a:txBody>
                    <a:bodyPr/>
                    <a:lstStyle/>
                    <a:p>
                      <a:pPr algn="ctr"/>
                      <a:r>
                        <a:rPr lang="en-US" sz="1600" b="1">
                          <a:latin typeface="+mj-lt"/>
                        </a:rPr>
                        <a:t>6</a:t>
                      </a:r>
                      <a:endParaRPr lang="en-GB" sz="1600" b="1">
                        <a:latin typeface="+mj-lt"/>
                      </a:endParaRPr>
                    </a:p>
                  </a:txBody>
                  <a:tcPr marL="45720" marR="45720"/>
                </a:tc>
                <a:tc>
                  <a:txBody>
                    <a:bodyPr/>
                    <a:lstStyle/>
                    <a:p>
                      <a:pPr algn="ctr"/>
                      <a:r>
                        <a:rPr lang="en-US" sz="1600" b="1">
                          <a:latin typeface="+mj-lt"/>
                        </a:rPr>
                        <a:t>6</a:t>
                      </a:r>
                      <a:endParaRPr lang="en-GB" sz="1600" b="1">
                        <a:latin typeface="+mj-lt"/>
                      </a:endParaRPr>
                    </a:p>
                  </a:txBody>
                  <a:tcPr marL="45720" marR="45720"/>
                </a:tc>
                <a:tc>
                  <a:txBody>
                    <a:bodyPr/>
                    <a:lstStyle/>
                    <a:p>
                      <a:pPr algn="ctr"/>
                      <a:r>
                        <a:rPr lang="en-US" sz="1600" b="1">
                          <a:latin typeface="+mj-lt"/>
                        </a:rPr>
                        <a:t>11.7K </a:t>
                      </a:r>
                      <a:endParaRPr lang="en-GB" sz="1600" b="1">
                        <a:latin typeface="+mj-lt"/>
                      </a:endParaRPr>
                    </a:p>
                  </a:txBody>
                  <a:tcPr marL="45720" marR="45720"/>
                </a:tc>
                <a:tc>
                  <a:txBody>
                    <a:bodyPr/>
                    <a:lstStyle/>
                    <a:p>
                      <a:pPr algn="ctr"/>
                      <a:r>
                        <a:rPr lang="en-US" sz="1600" b="1">
                          <a:latin typeface="+mj-lt"/>
                        </a:rPr>
                        <a:t>21</a:t>
                      </a:r>
                      <a:endParaRPr lang="en-GB" sz="1600" b="1">
                        <a:latin typeface="+mj-lt"/>
                      </a:endParaRPr>
                    </a:p>
                  </a:txBody>
                  <a:tcPr marL="45720" marR="45720"/>
                </a:tc>
                <a:tc>
                  <a:txBody>
                    <a:bodyPr/>
                    <a:lstStyle/>
                    <a:p>
                      <a:pPr algn="ctr"/>
                      <a:r>
                        <a:rPr lang="en-US" sz="1600" b="1">
                          <a:latin typeface="+mj-lt"/>
                        </a:rPr>
                        <a:t>28</a:t>
                      </a:r>
                      <a:endParaRPr lang="en-GB" sz="1600" b="1">
                        <a:latin typeface="+mj-lt"/>
                      </a:endParaRPr>
                    </a:p>
                  </a:txBody>
                  <a:tcPr marL="45720" marR="45720"/>
                </a:tc>
                <a:tc>
                  <a:txBody>
                    <a:bodyPr/>
                    <a:lstStyle/>
                    <a:p>
                      <a:pPr algn="ctr"/>
                      <a:r>
                        <a:rPr lang="en-GB" sz="1600" b="1">
                          <a:latin typeface="+mj-lt"/>
                        </a:rPr>
                        <a:t>38K</a:t>
                      </a:r>
                    </a:p>
                  </a:txBody>
                  <a:tcPr marL="45720" marR="45720"/>
                </a:tc>
                <a:extLst>
                  <a:ext uri="{0D108BD9-81ED-4DB2-BD59-A6C34878D82A}">
                    <a16:rowId xmlns:a16="http://schemas.microsoft.com/office/drawing/2014/main" val="2316868668"/>
                  </a:ext>
                </a:extLst>
              </a:tr>
              <a:tr h="370840">
                <a:tc>
                  <a:txBody>
                    <a:bodyPr/>
                    <a:lstStyle/>
                    <a:p>
                      <a:pPr algn="ctr"/>
                      <a:r>
                        <a:rPr lang="en-US" sz="1100"/>
                        <a:t>HOSPITALS</a:t>
                      </a:r>
                      <a:endParaRPr lang="en-GB" sz="1100"/>
                    </a:p>
                  </a:txBody>
                  <a:tcPr marL="0" marR="0" marT="0" marB="0"/>
                </a:tc>
                <a:tc>
                  <a:txBody>
                    <a:bodyPr/>
                    <a:lstStyle/>
                    <a:p>
                      <a:pPr algn="ctr"/>
                      <a:r>
                        <a:rPr lang="en-US" sz="1100"/>
                        <a:t>SUBACUTE HOSPITALS</a:t>
                      </a:r>
                      <a:endParaRPr lang="en-GB" sz="1100"/>
                    </a:p>
                  </a:txBody>
                  <a:tcPr marL="0" marR="0" marT="0" marB="0"/>
                </a:tc>
                <a:tc>
                  <a:txBody>
                    <a:bodyPr/>
                    <a:lstStyle/>
                    <a:p>
                      <a:pPr algn="ct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MENTAL HEALTH FACILITIES</a:t>
                      </a:r>
                      <a:endParaRPr lang="en-GB" sz="1100"/>
                    </a:p>
                  </a:txBody>
                  <a:tcPr marL="0" marR="0" marT="0" marB="0"/>
                </a:tc>
                <a:tc>
                  <a:txBody>
                    <a:bodyPr/>
                    <a:lstStyle/>
                    <a:p>
                      <a:pPr algn="ct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BEDS</a:t>
                      </a:r>
                      <a:endParaRPr lang="en-GB" sz="1100"/>
                    </a:p>
                  </a:txBody>
                  <a:tcPr marL="0" marR="0" marT="0" marB="0"/>
                </a:tc>
                <a:tc>
                  <a:txBody>
                    <a:bodyPr/>
                    <a:lstStyle/>
                    <a:p>
                      <a:pPr algn="ct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DAY CASE CLINICS</a:t>
                      </a:r>
                      <a:endParaRPr lang="en-GB" sz="1100"/>
                    </a:p>
                  </a:txBody>
                  <a:tcPr marL="0" marR="0" marT="0" marB="0"/>
                </a:tc>
                <a:tc>
                  <a:txBody>
                    <a:bodyPr/>
                    <a:lstStyle/>
                    <a:p>
                      <a:pPr algn="ct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OUTPATIENT CLINICS</a:t>
                      </a:r>
                      <a:endParaRPr lang="en-GB" sz="1100"/>
                    </a:p>
                  </a:txBody>
                  <a:tcPr marL="0" marR="0" marT="0" marB="0"/>
                </a:tc>
                <a:tc>
                  <a:txBody>
                    <a:bodyPr/>
                    <a:lstStyle/>
                    <a:p>
                      <a:pPr algn="ctr"/>
                      <a:r>
                        <a:rPr kumimoji="0" lang="en-US" sz="11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EMPLOYEES</a:t>
                      </a:r>
                      <a:endParaRPr lang="en-GB" sz="1100"/>
                    </a:p>
                  </a:txBody>
                  <a:tcPr marL="0" marR="0" marT="0" marB="0"/>
                </a:tc>
                <a:extLst>
                  <a:ext uri="{0D108BD9-81ED-4DB2-BD59-A6C34878D82A}">
                    <a16:rowId xmlns:a16="http://schemas.microsoft.com/office/drawing/2014/main" val="3668668886"/>
                  </a:ext>
                </a:extLst>
              </a:tr>
            </a:tbl>
          </a:graphicData>
        </a:graphic>
      </p:graphicFrame>
      <p:sp>
        <p:nvSpPr>
          <p:cNvPr id="7" name="TextBox 6">
            <a:extLst>
              <a:ext uri="{FF2B5EF4-FFF2-40B4-BE49-F238E27FC236}">
                <a16:creationId xmlns:a16="http://schemas.microsoft.com/office/drawing/2014/main" id="{ECEDD6CD-E65A-CAAC-C44B-5F625D2BA892}"/>
              </a:ext>
            </a:extLst>
          </p:cNvPr>
          <p:cNvSpPr txBox="1"/>
          <p:nvPr/>
        </p:nvSpPr>
        <p:spPr>
          <a:xfrm>
            <a:off x="328134" y="4423695"/>
            <a:ext cx="1720959" cy="307777"/>
          </a:xfrm>
          <a:prstGeom prst="rect">
            <a:avLst/>
          </a:prstGeom>
          <a:noFill/>
        </p:spPr>
        <p:txBody>
          <a:bodyPr wrap="square">
            <a:spAutoFit/>
          </a:bodyPr>
          <a:lstStyle/>
          <a:p>
            <a:pPr marL="0" marR="0" lvl="0" indent="0" algn="just" defTabSz="720725" rtl="0" eaLnBrk="1" fontAlgn="auto" latinLnBrk="0" hangingPunct="1">
              <a:spcBef>
                <a:spcPts val="0"/>
              </a:spcBef>
              <a:buClrTx/>
              <a:buSzPct val="90000"/>
              <a:buFont typeface="Arial" pitchFamily="34" charset="0"/>
              <a:buNone/>
              <a:tabLst/>
              <a:defRPr/>
            </a:pPr>
            <a:r>
              <a:rPr lang="en-US" sz="1400" b="1" kern="100">
                <a:solidFill>
                  <a:prstClr val="black"/>
                </a:solidFill>
                <a:latin typeface="Poppins"/>
                <a:ea typeface="Calibri"/>
                <a:cs typeface="Poppins"/>
              </a:rPr>
              <a:t>KEY</a:t>
            </a:r>
            <a:r>
              <a:rPr kumimoji="0" lang="en-US" sz="14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rPr>
              <a:t> </a:t>
            </a:r>
            <a:r>
              <a:rPr lang="en-US" sz="1400" b="1" kern="100">
                <a:solidFill>
                  <a:prstClr val="black"/>
                </a:solidFill>
                <a:latin typeface="Poppins"/>
                <a:ea typeface="Calibri"/>
                <a:cs typeface="Poppins"/>
              </a:rPr>
              <a:t>NUMBERS</a:t>
            </a:r>
          </a:p>
        </p:txBody>
      </p:sp>
      <p:sp>
        <p:nvSpPr>
          <p:cNvPr id="11" name="Rectangle 10">
            <a:extLst>
              <a:ext uri="{FF2B5EF4-FFF2-40B4-BE49-F238E27FC236}">
                <a16:creationId xmlns:a16="http://schemas.microsoft.com/office/drawing/2014/main" id="{DF1FB261-C7F4-7AAB-75CA-409071E60340}"/>
              </a:ext>
            </a:extLst>
          </p:cNvPr>
          <p:cNvSpPr/>
          <p:nvPr/>
        </p:nvSpPr>
        <p:spPr>
          <a:xfrm>
            <a:off x="5661061" y="5937106"/>
            <a:ext cx="1078786" cy="64879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20" name="Picture 18">
            <a:extLst>
              <a:ext uri="{FF2B5EF4-FFF2-40B4-BE49-F238E27FC236}">
                <a16:creationId xmlns:a16="http://schemas.microsoft.com/office/drawing/2014/main" id="{991F257B-1C16-43C0-B759-021D76B2AAB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435094" y="5915629"/>
            <a:ext cx="2645525" cy="786931"/>
          </a:xfrm>
          <a:prstGeom prst="rect">
            <a:avLst/>
          </a:prstGeom>
        </p:spPr>
      </p:pic>
      <p:pic>
        <p:nvPicPr>
          <p:cNvPr id="10" name="Picture 9" descr="A black background with blue text&#10;&#10;AI-generated content may be incorrect.">
            <a:extLst>
              <a:ext uri="{FF2B5EF4-FFF2-40B4-BE49-F238E27FC236}">
                <a16:creationId xmlns:a16="http://schemas.microsoft.com/office/drawing/2014/main" id="{426D9BE6-C5BF-FE6E-7C28-2D6D0F89CD5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6115882" y="5915629"/>
            <a:ext cx="2571467" cy="942372"/>
          </a:xfrm>
          <a:prstGeom prst="rect">
            <a:avLst/>
          </a:prstGeom>
        </p:spPr>
      </p:pic>
    </p:spTree>
    <p:extLst>
      <p:ext uri="{BB962C8B-B14F-4D97-AF65-F5344CB8AC3E}">
        <p14:creationId xmlns:p14="http://schemas.microsoft.com/office/powerpoint/2010/main" val="13672343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857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281F9-812A-7325-4F88-FB3C6655A929}"/>
            </a:ext>
          </a:extLst>
        </p:cNvPr>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D5C7D55-ADE7-7185-3A08-708A1F7D2842}"/>
              </a:ext>
            </a:extLst>
          </p:cNvPr>
          <p:cNvSpPr>
            <a:spLocks noGrp="1"/>
          </p:cNvSpPr>
          <p:nvPr>
            <p:ph idx="1"/>
          </p:nvPr>
        </p:nvSpPr>
        <p:spPr/>
        <p:txBody>
          <a:bodyPr vert="horz" lIns="0" tIns="0" rIns="0" bIns="0" rtlCol="0" anchor="t">
            <a:normAutofit/>
          </a:bodyPr>
          <a:lstStyle/>
          <a:p>
            <a:pPr marL="0" indent="0" defTabSz="720720">
              <a:spcBef>
                <a:spcPts val="600"/>
              </a:spcBef>
              <a:buSzTx/>
              <a:buNone/>
              <a:defRPr sz="1800" b="0" i="0" u="none" strike="noStrike" kern="0" cap="none" spc="0" baseline="0">
                <a:solidFill>
                  <a:srgbClr val="000000"/>
                </a:solidFill>
                <a:uFillTx/>
              </a:defRPr>
            </a:pPr>
            <a:r>
              <a:rPr lang="en-US" sz="2000" b="1" cap="all">
                <a:solidFill>
                  <a:schemeClr val="tx2">
                    <a:lumMod val="60000"/>
                    <a:lumOff val="40000"/>
                  </a:schemeClr>
                </a:solidFill>
                <a:cs typeface="Arial" panose="020B0604020202020204" pitchFamily="34" charset="0"/>
              </a:rPr>
              <a:t>CARGO DIVISION</a:t>
            </a: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i="0" u="none" strike="noStrike" kern="1200" cap="none" spc="0" baseline="0">
                <a:uFillTx/>
                <a:latin typeface="Calibri"/>
                <a:cs typeface="Calibri"/>
              </a:rPr>
              <a:t>Leading shipping conglomerate</a:t>
            </a: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b="1">
                <a:latin typeface="Calibri"/>
                <a:cs typeface="Calibri"/>
              </a:rPr>
              <a:t>No 1 </a:t>
            </a:r>
            <a:r>
              <a:rPr lang="en-US" sz="1600">
                <a:latin typeface="Calibri"/>
                <a:cs typeface="Calibri"/>
              </a:rPr>
              <a:t>shipping line worldwide</a:t>
            </a:r>
            <a:endParaRPr lang="en-US" sz="1600" i="0" u="none" strike="noStrike" kern="1200" cap="none" spc="0" baseline="0">
              <a:uFillTx/>
              <a:latin typeface="Calibri"/>
              <a:cs typeface="Calibri"/>
            </a:endParaRP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b="1">
                <a:latin typeface="Calibri"/>
                <a:cs typeface="Calibri"/>
              </a:rPr>
              <a:t>1,000</a:t>
            </a:r>
            <a:r>
              <a:rPr lang="en-US" sz="1600" b="0" i="0" u="none" strike="noStrike" kern="1200" cap="none" spc="0" baseline="0">
                <a:uFillTx/>
                <a:latin typeface="Calibri"/>
                <a:cs typeface="Calibri"/>
              </a:rPr>
              <a:t> vessels</a:t>
            </a: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b="1">
                <a:latin typeface="Calibri"/>
                <a:cs typeface="Calibri"/>
              </a:rPr>
              <a:t>300</a:t>
            </a:r>
            <a:r>
              <a:rPr lang="en-US" sz="1600" b="1" i="0" u="none" strike="noStrike" kern="1200" cap="none" spc="0" baseline="0">
                <a:uFillTx/>
                <a:latin typeface="Calibri"/>
                <a:cs typeface="Calibri"/>
              </a:rPr>
              <a:t> routes</a:t>
            </a:r>
            <a:endParaRPr lang="en-US" sz="1600" i="0" u="none" strike="noStrike" kern="1200" cap="none" spc="0" baseline="0">
              <a:uFillTx/>
              <a:latin typeface="Calibri"/>
              <a:cs typeface="Calibri"/>
            </a:endParaRP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b="1" i="0" u="none" strike="noStrike" kern="1200" cap="none" spc="0" baseline="0">
                <a:uFillTx/>
                <a:latin typeface="Calibri"/>
                <a:cs typeface="Calibri"/>
              </a:rPr>
              <a:t>520</a:t>
            </a:r>
            <a:r>
              <a:rPr lang="en-US" sz="1600" b="0" i="0" u="none" strike="noStrike" kern="1200" cap="none" spc="0" baseline="0">
                <a:uFillTx/>
                <a:latin typeface="Calibri"/>
                <a:cs typeface="Calibri"/>
              </a:rPr>
              <a:t> ports of call</a:t>
            </a:r>
          </a:p>
          <a:p>
            <a:pPr marL="175895" indent="-175895" defTabSz="720720">
              <a:spcBef>
                <a:spcPts val="300"/>
              </a:spcBef>
              <a:buFont typeface="Arial" pitchFamily="34"/>
              <a:buChar char="•"/>
              <a:defRPr sz="1800" b="0" i="0" u="none" strike="noStrike" kern="0" cap="none" spc="0" baseline="0">
                <a:solidFill>
                  <a:srgbClr val="000000"/>
                </a:solidFill>
                <a:uFillTx/>
              </a:defRPr>
            </a:pPr>
            <a:r>
              <a:rPr lang="en-US" sz="1600" b="1">
                <a:cs typeface="Calibri"/>
              </a:rPr>
              <a:t>30</a:t>
            </a:r>
            <a:r>
              <a:rPr lang="en-US" sz="1600">
                <a:cs typeface="Calibri"/>
              </a:rPr>
              <a:t> million TEUs carried annually</a:t>
            </a: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b="1" i="0" u="none" strike="noStrike" kern="1200" cap="none" spc="0" baseline="0">
                <a:uFillTx/>
                <a:latin typeface="Calibri"/>
                <a:cs typeface="Calibri"/>
              </a:rPr>
              <a:t>100+</a:t>
            </a:r>
            <a:r>
              <a:rPr lang="en-US" sz="1600" b="0" i="0" u="none" strike="noStrike" kern="1200" cap="none" spc="0" baseline="0">
                <a:uFillTx/>
                <a:latin typeface="Calibri"/>
                <a:cs typeface="Calibri"/>
              </a:rPr>
              <a:t> terminals (all MSC Group entities)</a:t>
            </a:r>
          </a:p>
          <a:p>
            <a:pPr marL="175895" indent="-175895" defTabSz="720720">
              <a:spcBef>
                <a:spcPts val="300"/>
              </a:spcBef>
              <a:buFont typeface="Arial" pitchFamily="34"/>
              <a:buChar char="•"/>
              <a:defRPr sz="1800" b="0" i="0" u="none" strike="noStrike" kern="0" cap="none" spc="0" baseline="0">
                <a:solidFill>
                  <a:srgbClr val="000000"/>
                </a:solidFill>
                <a:uFillTx/>
              </a:defRPr>
            </a:pPr>
            <a:r>
              <a:rPr lang="en-US" sz="1600" b="1">
                <a:solidFill>
                  <a:srgbClr val="000000"/>
                </a:solidFill>
                <a:cs typeface="Calibri"/>
              </a:rPr>
              <a:t>7 </a:t>
            </a:r>
            <a:r>
              <a:rPr lang="en-US" sz="1600">
                <a:cs typeface="Calibri"/>
              </a:rPr>
              <a:t>aircraft (1 to be delivered in spring 2026)</a:t>
            </a: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b="1" i="0" u="none" strike="noStrike" kern="1200" cap="none" spc="0" baseline="0">
                <a:uFillTx/>
                <a:latin typeface="Calibri"/>
                <a:cs typeface="Calibri"/>
              </a:rPr>
              <a:t>675 </a:t>
            </a:r>
            <a:r>
              <a:rPr lang="en-US" sz="1600" b="0" i="0" u="none" strike="noStrike" kern="1200" cap="none" spc="0" baseline="0">
                <a:uFillTx/>
                <a:latin typeface="Calibri"/>
                <a:cs typeface="Calibri"/>
              </a:rPr>
              <a:t>offices</a:t>
            </a:r>
          </a:p>
          <a:p>
            <a:pPr marL="175895" marR="0" lvl="0" indent="-175895" algn="l" defTabSz="720720" rtl="0" fontAlgn="auto" hangingPunct="1">
              <a:lnSpc>
                <a:spcPct val="100000"/>
              </a:lnSpc>
              <a:spcBef>
                <a:spcPts val="300"/>
              </a:spcBef>
              <a:spcAft>
                <a:spcPts val="0"/>
              </a:spcAft>
              <a:buSzPct val="90000"/>
              <a:buFont typeface="Arial" pitchFamily="34"/>
              <a:buChar char="•"/>
              <a:tabLst/>
              <a:defRPr sz="1800" b="0" i="0" u="none" strike="noStrike" kern="0" cap="none" spc="0" baseline="0">
                <a:solidFill>
                  <a:srgbClr val="000000"/>
                </a:solidFill>
                <a:uFillTx/>
              </a:defRPr>
            </a:pPr>
            <a:r>
              <a:rPr lang="en-US" sz="1600" b="1" i="0" u="none" strike="noStrike" kern="1200" cap="none" spc="0" baseline="0">
                <a:uFillTx/>
                <a:latin typeface="Calibri"/>
                <a:cs typeface="Calibri"/>
              </a:rPr>
              <a:t>155</a:t>
            </a:r>
            <a:r>
              <a:rPr lang="en-US" sz="1600" b="0" i="0" u="none" strike="noStrike" kern="1200" cap="none" spc="0" baseline="0">
                <a:uFillTx/>
                <a:latin typeface="Calibri"/>
                <a:cs typeface="Calibri"/>
              </a:rPr>
              <a:t> countries</a:t>
            </a:r>
            <a:endParaRPr lang="en-GB" sz="1600">
              <a:latin typeface="Arial Black"/>
              <a:cs typeface="Calibri"/>
            </a:endParaRPr>
          </a:p>
          <a:p>
            <a:pPr marL="0" indent="0">
              <a:spcBef>
                <a:spcPts val="300"/>
              </a:spcBef>
              <a:buNone/>
            </a:pPr>
            <a:endParaRPr lang="en-CH" sz="1600"/>
          </a:p>
        </p:txBody>
      </p:sp>
      <p:sp>
        <p:nvSpPr>
          <p:cNvPr id="14" name="Content Placeholder 13">
            <a:extLst>
              <a:ext uri="{FF2B5EF4-FFF2-40B4-BE49-F238E27FC236}">
                <a16:creationId xmlns:a16="http://schemas.microsoft.com/office/drawing/2014/main" id="{35D075DD-43CD-5700-7D20-202D6C58D274}"/>
              </a:ext>
            </a:extLst>
          </p:cNvPr>
          <p:cNvSpPr>
            <a:spLocks noGrp="1"/>
          </p:cNvSpPr>
          <p:nvPr>
            <p:ph idx="10"/>
          </p:nvPr>
        </p:nvSpPr>
        <p:spPr/>
        <p:txBody>
          <a:bodyPr vert="horz" lIns="0" tIns="0" rIns="0" bIns="0" rtlCol="0" anchor="t">
            <a:noAutofit/>
          </a:bodyPr>
          <a:lstStyle/>
          <a:p>
            <a:pPr marL="0" indent="0" defTabSz="720720">
              <a:spcBef>
                <a:spcPts val="600"/>
              </a:spcBef>
              <a:buSzTx/>
              <a:buNone/>
              <a:defRPr sz="1800" b="0" i="0" u="none" strike="noStrike" kern="0" cap="none" spc="0" baseline="0">
                <a:solidFill>
                  <a:srgbClr val="000000"/>
                </a:solidFill>
                <a:uFillTx/>
              </a:defRPr>
            </a:pPr>
            <a:r>
              <a:rPr lang="en-GB" sz="2000" b="1" kern="0" cap="all">
                <a:solidFill>
                  <a:schemeClr val="tx2">
                    <a:lumMod val="60000"/>
                    <a:lumOff val="40000"/>
                  </a:schemeClr>
                </a:solidFill>
                <a:cs typeface="Arial"/>
              </a:rPr>
              <a:t>PASSENGER DIVISION</a:t>
            </a:r>
          </a:p>
          <a:p>
            <a:pPr marL="0" indent="0">
              <a:spcBef>
                <a:spcPts val="300"/>
              </a:spcBef>
              <a:buNone/>
            </a:pPr>
            <a:r>
              <a:rPr lang="en-GB" sz="1600" b="1">
                <a:solidFill>
                  <a:schemeClr val="tx2">
                    <a:lumMod val="60000"/>
                    <a:lumOff val="40000"/>
                  </a:schemeClr>
                </a:solidFill>
                <a:cs typeface="Calibri"/>
              </a:rPr>
              <a:t>CRUISE DIVISION - </a:t>
            </a:r>
            <a:r>
              <a:rPr lang="en-US" sz="1600">
                <a:latin typeface="Calibri"/>
                <a:ea typeface="Times New Roman" panose="02020603050405020304" pitchFamily="18" charset="0"/>
                <a:cs typeface="Times New Roman"/>
              </a:rPr>
              <a:t>Two brands: </a:t>
            </a:r>
            <a:r>
              <a:rPr lang="en-US" sz="1600" b="1">
                <a:latin typeface="Calibri"/>
                <a:ea typeface="Times New Roman" panose="02020603050405020304" pitchFamily="18" charset="0"/>
                <a:cs typeface="Times New Roman"/>
              </a:rPr>
              <a:t>MSC Cruises </a:t>
            </a:r>
            <a:r>
              <a:rPr lang="en-US" sz="1600">
                <a:latin typeface="Calibri"/>
                <a:ea typeface="Times New Roman" panose="02020603050405020304" pitchFamily="18" charset="0"/>
                <a:cs typeface="Times New Roman"/>
              </a:rPr>
              <a:t>in the contemporary segment, and </a:t>
            </a:r>
            <a:r>
              <a:rPr lang="en-US" sz="1600" b="1">
                <a:latin typeface="Calibri"/>
                <a:ea typeface="Times New Roman" panose="02020603050405020304" pitchFamily="18" charset="0"/>
                <a:cs typeface="Times New Roman"/>
              </a:rPr>
              <a:t>Explora Journeys </a:t>
            </a:r>
            <a:r>
              <a:rPr lang="en-US" sz="1600">
                <a:latin typeface="Calibri"/>
                <a:ea typeface="Times New Roman" panose="02020603050405020304" pitchFamily="18" charset="0"/>
                <a:cs typeface="Times New Roman"/>
              </a:rPr>
              <a:t>in luxury</a:t>
            </a:r>
          </a:p>
          <a:p>
            <a:pPr marL="0" lvl="0" indent="0">
              <a:spcBef>
                <a:spcPts val="600"/>
              </a:spcBef>
              <a:buNone/>
              <a:tabLst>
                <a:tab pos="457200" algn="l"/>
              </a:tabLst>
            </a:pPr>
            <a:r>
              <a:rPr lang="en-US" sz="1600" b="1">
                <a:latin typeface="Calibri"/>
                <a:ea typeface="Times New Roman" panose="02020603050405020304" pitchFamily="18" charset="0"/>
                <a:cs typeface="Times New Roman"/>
              </a:rPr>
              <a:t>MSC Cruises</a:t>
            </a:r>
          </a:p>
          <a:p>
            <a:pPr marL="174625" indent="-174625">
              <a:spcBef>
                <a:spcPts val="300"/>
              </a:spcBef>
              <a:tabLst>
                <a:tab pos="457200" algn="l"/>
              </a:tabLst>
            </a:pPr>
            <a:r>
              <a:rPr lang="en-US" sz="1600" b="1">
                <a:latin typeface="MSC Pangea" panose="020B0504000000000000" pitchFamily="34" charset="0"/>
                <a:ea typeface="MSC Pangea" panose="020B0504000000000000" pitchFamily="34" charset="0"/>
                <a:cs typeface="Times New Roman"/>
              </a:rPr>
              <a:t>27 </a:t>
            </a:r>
            <a:r>
              <a:rPr lang="en-US" sz="1600">
                <a:latin typeface="MSC Pangea" panose="020B0504000000000000" pitchFamily="34" charset="0"/>
                <a:ea typeface="MSC Pangea" panose="020B0504000000000000" pitchFamily="34" charset="0"/>
                <a:cs typeface="Times New Roman"/>
              </a:rPr>
              <a:t>ships</a:t>
            </a:r>
            <a:r>
              <a:rPr lang="en-US" sz="1600" b="1">
                <a:latin typeface="MSC Pangea" panose="020B0504000000000000" pitchFamily="34" charset="0"/>
                <a:ea typeface="MSC Pangea" panose="020B0504000000000000" pitchFamily="34" charset="0"/>
                <a:cs typeface="Times New Roman"/>
              </a:rPr>
              <a:t> </a:t>
            </a:r>
            <a:r>
              <a:rPr lang="en-US" sz="1600">
                <a:latin typeface="MSC Pangea" panose="020B0504000000000000" pitchFamily="34" charset="0"/>
                <a:ea typeface="MSC Pangea" panose="020B0504000000000000" pitchFamily="34" charset="0"/>
                <a:cs typeface="Times New Roman"/>
              </a:rPr>
              <a:t>by the end of 2030</a:t>
            </a:r>
          </a:p>
          <a:p>
            <a:pPr marL="174625" indent="-174625">
              <a:spcBef>
                <a:spcPts val="300"/>
              </a:spcBef>
              <a:tabLst>
                <a:tab pos="457200" algn="l"/>
              </a:tabLst>
            </a:pPr>
            <a:r>
              <a:rPr lang="en-US" sz="1600">
                <a:latin typeface="MSC Pangea" panose="020B0504000000000000" pitchFamily="34" charset="0"/>
                <a:ea typeface="MSC Pangea" panose="020B0504000000000000" pitchFamily="34" charset="0"/>
                <a:cs typeface="Times New Roman" panose="02020603050405020304" pitchFamily="18" charset="0"/>
              </a:rPr>
              <a:t>Sailing to </a:t>
            </a:r>
            <a:r>
              <a:rPr lang="en-US" sz="1600" b="1">
                <a:latin typeface="MSC Pangea" panose="020B0504000000000000" pitchFamily="34" charset="0"/>
                <a:ea typeface="MSC Pangea" panose="020B0504000000000000" pitchFamily="34" charset="0"/>
                <a:cs typeface="Times New Roman" panose="02020603050405020304" pitchFamily="18" charset="0"/>
              </a:rPr>
              <a:t>100+</a:t>
            </a:r>
            <a:r>
              <a:rPr lang="en-US" sz="1600">
                <a:latin typeface="MSC Pangea" panose="020B0504000000000000" pitchFamily="34" charset="0"/>
                <a:ea typeface="MSC Pangea" panose="020B0504000000000000" pitchFamily="34" charset="0"/>
                <a:cs typeface="Times New Roman" panose="02020603050405020304" pitchFamily="18" charset="0"/>
              </a:rPr>
              <a:t> countries &amp; </a:t>
            </a:r>
            <a:r>
              <a:rPr lang="en-US" sz="1600" b="1">
                <a:latin typeface="MSC Pangea" panose="020B0504000000000000" pitchFamily="34" charset="0"/>
                <a:ea typeface="MSC Pangea" panose="020B0504000000000000" pitchFamily="34" charset="0"/>
                <a:cs typeface="Times New Roman" panose="02020603050405020304" pitchFamily="18" charset="0"/>
              </a:rPr>
              <a:t>300+</a:t>
            </a:r>
            <a:r>
              <a:rPr lang="en-US" sz="1600">
                <a:latin typeface="MSC Pangea" panose="020B0504000000000000" pitchFamily="34" charset="0"/>
                <a:ea typeface="MSC Pangea" panose="020B0504000000000000" pitchFamily="34" charset="0"/>
                <a:cs typeface="Times New Roman" panose="02020603050405020304" pitchFamily="18" charset="0"/>
              </a:rPr>
              <a:t> destinations</a:t>
            </a:r>
          </a:p>
          <a:p>
            <a:pPr marL="174625" indent="-174625">
              <a:spcBef>
                <a:spcPts val="300"/>
              </a:spcBef>
              <a:tabLst>
                <a:tab pos="457200" algn="l"/>
              </a:tabLst>
            </a:pPr>
            <a:r>
              <a:rPr lang="en-US" sz="1600" b="1">
                <a:latin typeface="MSC Pangea" panose="020B0504000000000000" pitchFamily="34" charset="0"/>
                <a:ea typeface="MSC Pangea" panose="020B0504000000000000" pitchFamily="34" charset="0"/>
                <a:cs typeface="Times New Roman" panose="02020603050405020304" pitchFamily="18" charset="0"/>
              </a:rPr>
              <a:t>185 </a:t>
            </a:r>
            <a:r>
              <a:rPr lang="en-US" sz="1600">
                <a:latin typeface="MSC Pangea" panose="020B0504000000000000" pitchFamily="34" charset="0"/>
                <a:ea typeface="MSC Pangea" panose="020B0504000000000000" pitchFamily="34" charset="0"/>
                <a:cs typeface="Times New Roman" panose="02020603050405020304" pitchFamily="18" charset="0"/>
              </a:rPr>
              <a:t>nationalities welcomed on board </a:t>
            </a:r>
            <a:endParaRPr lang="en-GB" sz="1600">
              <a:latin typeface="MSC Pangea" panose="020B0504000000000000" pitchFamily="34" charset="0"/>
              <a:ea typeface="MSC Pangea" panose="020B0504000000000000" pitchFamily="34" charset="0"/>
              <a:cs typeface="Times New Roman" panose="02020603050405020304" pitchFamily="18" charset="0"/>
            </a:endParaRPr>
          </a:p>
          <a:p>
            <a:pPr marL="174625" indent="-174625">
              <a:spcBef>
                <a:spcPts val="300"/>
              </a:spcBef>
              <a:tabLst>
                <a:tab pos="457200" algn="l"/>
              </a:tabLst>
            </a:pPr>
            <a:r>
              <a:rPr lang="en-US" sz="1600" b="1">
                <a:latin typeface="MSC Pangea" panose="020B0504000000000000" pitchFamily="34" charset="0"/>
                <a:ea typeface="MSC Pangea" panose="020B0504000000000000" pitchFamily="34" charset="0"/>
                <a:cs typeface="Times New Roman" panose="02020603050405020304" pitchFamily="18" charset="0"/>
              </a:rPr>
              <a:t>5M </a:t>
            </a:r>
            <a:r>
              <a:rPr lang="en-US" sz="1600">
                <a:latin typeface="MSC Pangea" panose="020B0504000000000000" pitchFamily="34" charset="0"/>
                <a:ea typeface="MSC Pangea" panose="020B0504000000000000" pitchFamily="34" charset="0"/>
                <a:cs typeface="Times New Roman" panose="02020603050405020304" pitchFamily="18" charset="0"/>
              </a:rPr>
              <a:t>guests sailed in 2025</a:t>
            </a:r>
          </a:p>
          <a:p>
            <a:pPr marL="0" indent="0">
              <a:spcBef>
                <a:spcPts val="600"/>
              </a:spcBef>
              <a:buNone/>
              <a:tabLst>
                <a:tab pos="457200" algn="l"/>
              </a:tabLst>
            </a:pPr>
            <a:r>
              <a:rPr lang="en-US" sz="1600" b="1">
                <a:latin typeface="Calibri"/>
                <a:ea typeface="Calibri"/>
                <a:cs typeface="Times New Roman"/>
              </a:rPr>
              <a:t>Explora Journeys</a:t>
            </a:r>
          </a:p>
          <a:p>
            <a:pPr marL="174625" lvl="1" indent="-174625">
              <a:spcBef>
                <a:spcPts val="300"/>
              </a:spcBef>
              <a:tabLst>
                <a:tab pos="457200" algn="l"/>
              </a:tabLst>
            </a:pPr>
            <a:r>
              <a:rPr lang="en-US">
                <a:latin typeface="Calibri"/>
                <a:ea typeface="Calibri"/>
                <a:cs typeface="Times New Roman"/>
              </a:rPr>
              <a:t>The luxury ocean travel brand was launched in July 2023</a:t>
            </a:r>
          </a:p>
          <a:p>
            <a:pPr marL="174625" lvl="1" indent="-174625">
              <a:spcBef>
                <a:spcPts val="300"/>
              </a:spcBef>
              <a:tabLst>
                <a:tab pos="457200" algn="l"/>
              </a:tabLst>
            </a:pPr>
            <a:r>
              <a:rPr lang="en-US" b="1">
                <a:latin typeface="Calibri"/>
                <a:ea typeface="Calibri"/>
                <a:cs typeface="Times New Roman"/>
              </a:rPr>
              <a:t>3 ships </a:t>
            </a:r>
            <a:r>
              <a:rPr lang="en-US">
                <a:latin typeface="Calibri"/>
                <a:ea typeface="Calibri"/>
                <a:cs typeface="Times New Roman"/>
              </a:rPr>
              <a:t>in operation by summer 2026</a:t>
            </a:r>
          </a:p>
          <a:p>
            <a:pPr marL="174625" lvl="1" indent="-174625">
              <a:spcBef>
                <a:spcPts val="300"/>
              </a:spcBef>
              <a:tabLst>
                <a:tab pos="457200" algn="l"/>
              </a:tabLst>
            </a:pPr>
            <a:r>
              <a:rPr lang="en-US">
                <a:latin typeface="Calibri"/>
                <a:ea typeface="Calibri"/>
                <a:cs typeface="Times New Roman"/>
              </a:rPr>
              <a:t>A total fleet of </a:t>
            </a:r>
            <a:r>
              <a:rPr lang="en-US" b="1">
                <a:latin typeface="Calibri"/>
                <a:ea typeface="Calibri"/>
                <a:cs typeface="Times New Roman"/>
              </a:rPr>
              <a:t>6</a:t>
            </a:r>
            <a:r>
              <a:rPr lang="en-US">
                <a:latin typeface="Calibri"/>
                <a:ea typeface="Calibri"/>
                <a:cs typeface="Times New Roman"/>
              </a:rPr>
              <a:t> ships by end of 2028</a:t>
            </a:r>
          </a:p>
          <a:p>
            <a:pPr marL="174625" lvl="1" indent="-174625">
              <a:spcBef>
                <a:spcPts val="300"/>
              </a:spcBef>
              <a:tabLst>
                <a:tab pos="457200" algn="l"/>
              </a:tabLst>
            </a:pPr>
            <a:endParaRPr lang="en-US">
              <a:latin typeface="Calibri" panose="020F0502020204030204" pitchFamily="34" charset="0"/>
              <a:cs typeface="Times New Roman" panose="02020603050405020304" pitchFamily="18" charset="0"/>
            </a:endParaRPr>
          </a:p>
        </p:txBody>
      </p:sp>
      <p:sp>
        <p:nvSpPr>
          <p:cNvPr id="2" name="Titolo 1">
            <a:extLst>
              <a:ext uri="{FF2B5EF4-FFF2-40B4-BE49-F238E27FC236}">
                <a16:creationId xmlns:a16="http://schemas.microsoft.com/office/drawing/2014/main" id="{C1EAA181-C8A4-D266-46E1-B8D53BC2E4F9}"/>
              </a:ext>
            </a:extLst>
          </p:cNvPr>
          <p:cNvSpPr txBox="1">
            <a:spLocks noGrp="1"/>
          </p:cNvSpPr>
          <p:nvPr>
            <p:ph type="title"/>
          </p:nvPr>
        </p:nvSpPr>
        <p:spPr/>
        <p:txBody>
          <a:bodyPr/>
          <a:lstStyle/>
          <a:p>
            <a:pPr lvl="0"/>
            <a:r>
              <a:rPr lang="en-GB"/>
              <a:t>MSC GROUP </a:t>
            </a:r>
            <a:br>
              <a:rPr lang="en-GB"/>
            </a:br>
            <a:r>
              <a:rPr lang="en-GB">
                <a:latin typeface="+mn-lt"/>
              </a:rPr>
              <a:t>KEY NUMBERS 2026</a:t>
            </a:r>
          </a:p>
        </p:txBody>
      </p:sp>
      <p:sp>
        <p:nvSpPr>
          <p:cNvPr id="9" name="TextBox 38">
            <a:extLst>
              <a:ext uri="{FF2B5EF4-FFF2-40B4-BE49-F238E27FC236}">
                <a16:creationId xmlns:a16="http://schemas.microsoft.com/office/drawing/2014/main" id="{65CC1E57-AC53-E1D8-6824-55D62E1DA209}"/>
              </a:ext>
            </a:extLst>
          </p:cNvPr>
          <p:cNvSpPr txBox="1"/>
          <p:nvPr/>
        </p:nvSpPr>
        <p:spPr>
          <a:xfrm>
            <a:off x="2003549" y="4670629"/>
            <a:ext cx="8116585" cy="338554"/>
          </a:xfrm>
          <a:prstGeom prst="rect">
            <a:avLst/>
          </a:prstGeom>
          <a:noFill/>
          <a:ln cap="flat">
            <a:noFill/>
          </a:ln>
        </p:spPr>
        <p:txBody>
          <a:bodyPr vert="horz" wrap="square" lIns="91440" tIns="45720" rIns="91440" bIns="45720" anchor="t" anchorCtr="0" compatLnSpc="1">
            <a:spAutoFit/>
          </a:bodyPr>
          <a:lstStyle/>
          <a:p>
            <a:pPr marL="0" marR="0" lvl="0" indent="0"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600" b="0" i="0" u="none" strike="noStrike" kern="1200" cap="none" spc="0" normalizeH="0" baseline="0" noProof="0">
                <a:ln>
                  <a:noFill/>
                </a:ln>
                <a:solidFill>
                  <a:srgbClr val="000000"/>
                </a:solidFill>
                <a:effectLst/>
                <a:uLnTx/>
                <a:uFillTx/>
                <a:latin typeface="Calibri"/>
                <a:ea typeface="+mn-ea"/>
                <a:cs typeface="Calibri" pitchFamily="34"/>
              </a:rPr>
              <a:t>Worldwide, the MSC Group has over </a:t>
            </a:r>
            <a:r>
              <a:rPr kumimoji="0" lang="en-US" sz="1600" b="1" i="0" u="none" strike="noStrike" kern="1200" cap="none" spc="0" normalizeH="0" baseline="0" noProof="0">
                <a:ln>
                  <a:noFill/>
                </a:ln>
                <a:solidFill>
                  <a:srgbClr val="000000"/>
                </a:solidFill>
                <a:effectLst/>
                <a:uLnTx/>
                <a:uFillTx/>
                <a:latin typeface="Calibri"/>
                <a:ea typeface="+mn-ea"/>
                <a:cs typeface="Calibri" pitchFamily="34"/>
              </a:rPr>
              <a:t>200,000+</a:t>
            </a:r>
            <a:r>
              <a:rPr kumimoji="0" lang="en-US" sz="1600" b="0" i="0" u="none" strike="noStrike" kern="1200" cap="none" spc="0" normalizeH="0" baseline="0" noProof="0">
                <a:ln>
                  <a:noFill/>
                </a:ln>
                <a:solidFill>
                  <a:srgbClr val="000000"/>
                </a:solidFill>
                <a:effectLst/>
                <a:uLnTx/>
                <a:uFillTx/>
                <a:latin typeface="Calibri"/>
                <a:ea typeface="+mn-ea"/>
                <a:cs typeface="Calibri" pitchFamily="34"/>
              </a:rPr>
              <a:t> staff on board and ashore (all entities combined).</a:t>
            </a:r>
          </a:p>
        </p:txBody>
      </p:sp>
      <p:sp>
        <p:nvSpPr>
          <p:cNvPr id="12" name="TextBox 11">
            <a:extLst>
              <a:ext uri="{FF2B5EF4-FFF2-40B4-BE49-F238E27FC236}">
                <a16:creationId xmlns:a16="http://schemas.microsoft.com/office/drawing/2014/main" id="{375B2D8B-0E23-3CC9-BEF0-92EC7409A45C}"/>
              </a:ext>
            </a:extLst>
          </p:cNvPr>
          <p:cNvSpPr txBox="1"/>
          <p:nvPr/>
        </p:nvSpPr>
        <p:spPr>
          <a:xfrm>
            <a:off x="579438" y="6306957"/>
            <a:ext cx="4470092" cy="2539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Calibri"/>
              <a:ea typeface="Calibri"/>
              <a:cs typeface="Calibri"/>
            </a:endParaRPr>
          </a:p>
        </p:txBody>
      </p:sp>
      <p:cxnSp>
        <p:nvCxnSpPr>
          <p:cNvPr id="21" name="Connettore 1 11">
            <a:extLst>
              <a:ext uri="{FF2B5EF4-FFF2-40B4-BE49-F238E27FC236}">
                <a16:creationId xmlns:a16="http://schemas.microsoft.com/office/drawing/2014/main" id="{EE808393-5B16-AA02-D401-C7C86AA845B1}"/>
              </a:ext>
            </a:extLst>
          </p:cNvPr>
          <p:cNvCxnSpPr>
            <a:cxnSpLocks/>
          </p:cNvCxnSpPr>
          <p:nvPr/>
        </p:nvCxnSpPr>
        <p:spPr>
          <a:xfrm>
            <a:off x="5190767" y="1021256"/>
            <a:ext cx="1787549"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9B93B777-DD8F-7BC3-0470-53EA6CB3CE7A}"/>
              </a:ext>
            </a:extLst>
          </p:cNvPr>
          <p:cNvGrpSpPr>
            <a:grpSpLocks noChangeAspect="1"/>
          </p:cNvGrpSpPr>
          <p:nvPr/>
        </p:nvGrpSpPr>
        <p:grpSpPr>
          <a:xfrm>
            <a:off x="-10483" y="5232636"/>
            <a:ext cx="12202483" cy="1675355"/>
            <a:chOff x="-268633" y="4436881"/>
            <a:chExt cx="12901584" cy="1771339"/>
          </a:xfrm>
        </p:grpSpPr>
        <p:grpSp>
          <p:nvGrpSpPr>
            <p:cNvPr id="33" name="Group 32">
              <a:extLst>
                <a:ext uri="{FF2B5EF4-FFF2-40B4-BE49-F238E27FC236}">
                  <a16:creationId xmlns:a16="http://schemas.microsoft.com/office/drawing/2014/main" id="{6B3659EC-BA9B-C65B-0C63-703190755EC3}"/>
                </a:ext>
              </a:extLst>
            </p:cNvPr>
            <p:cNvGrpSpPr/>
            <p:nvPr/>
          </p:nvGrpSpPr>
          <p:grpSpPr>
            <a:xfrm>
              <a:off x="-257549" y="5313343"/>
              <a:ext cx="12890500" cy="894877"/>
              <a:chOff x="-257549" y="5447489"/>
              <a:chExt cx="12890500" cy="894877"/>
            </a:xfrm>
          </p:grpSpPr>
          <p:pic>
            <p:nvPicPr>
              <p:cNvPr id="16" name="Picture 15" descr="A large cruise ship in the water&#10;&#10;Description automatically generated">
                <a:extLst>
                  <a:ext uri="{FF2B5EF4-FFF2-40B4-BE49-F238E27FC236}">
                    <a16:creationId xmlns:a16="http://schemas.microsoft.com/office/drawing/2014/main" id="{71D283CC-B81C-9A0D-B56C-D047E13205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7549" y="5447489"/>
                <a:ext cx="2578100" cy="889000"/>
              </a:xfrm>
              <a:prstGeom prst="rect">
                <a:avLst/>
              </a:prstGeom>
            </p:spPr>
          </p:pic>
          <p:pic>
            <p:nvPicPr>
              <p:cNvPr id="18" name="Picture 17" descr="A large cruise ship in the ocean&#10;&#10;Description automatically generated">
                <a:extLst>
                  <a:ext uri="{FF2B5EF4-FFF2-40B4-BE49-F238E27FC236}">
                    <a16:creationId xmlns:a16="http://schemas.microsoft.com/office/drawing/2014/main" id="{21B4DEA5-A75F-872E-24AD-D0D2CF8629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21478" y="5453366"/>
                <a:ext cx="2578100" cy="889000"/>
              </a:xfrm>
              <a:prstGeom prst="rect">
                <a:avLst/>
              </a:prstGeom>
            </p:spPr>
          </p:pic>
          <p:pic>
            <p:nvPicPr>
              <p:cNvPr id="20" name="Picture 19" descr="A large white and blue ship&#10;&#10;Description automatically generated">
                <a:extLst>
                  <a:ext uri="{FF2B5EF4-FFF2-40B4-BE49-F238E27FC236}">
                    <a16:creationId xmlns:a16="http://schemas.microsoft.com/office/drawing/2014/main" id="{831371B6-405D-A29D-424F-76A23BD89A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00504" y="5453366"/>
                <a:ext cx="2578100" cy="889000"/>
              </a:xfrm>
              <a:prstGeom prst="rect">
                <a:avLst/>
              </a:prstGeom>
            </p:spPr>
          </p:pic>
          <p:pic>
            <p:nvPicPr>
              <p:cNvPr id="23" name="Picture 22" descr="A white boat on the water&#10;&#10;Description automatically generated">
                <a:extLst>
                  <a:ext uri="{FF2B5EF4-FFF2-40B4-BE49-F238E27FC236}">
                    <a16:creationId xmlns:a16="http://schemas.microsoft.com/office/drawing/2014/main" id="{21C9B712-DC79-EDD0-AD17-2BF1CF8C7A3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476751" y="5453366"/>
                <a:ext cx="2578100" cy="889000"/>
              </a:xfrm>
              <a:prstGeom prst="rect">
                <a:avLst/>
              </a:prstGeom>
            </p:spPr>
          </p:pic>
          <p:pic>
            <p:nvPicPr>
              <p:cNvPr id="25" name="Picture 24" descr="A red train with white text on it&#10;&#10;Description automatically generated">
                <a:extLst>
                  <a:ext uri="{FF2B5EF4-FFF2-40B4-BE49-F238E27FC236}">
                    <a16:creationId xmlns:a16="http://schemas.microsoft.com/office/drawing/2014/main" id="{0A4E6E14-A129-5244-6902-D505B0F145E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054851" y="5453366"/>
                <a:ext cx="2578100" cy="889000"/>
              </a:xfrm>
              <a:prstGeom prst="rect">
                <a:avLst/>
              </a:prstGeom>
            </p:spPr>
          </p:pic>
        </p:grpSp>
        <p:grpSp>
          <p:nvGrpSpPr>
            <p:cNvPr id="32" name="Group 31">
              <a:extLst>
                <a:ext uri="{FF2B5EF4-FFF2-40B4-BE49-F238E27FC236}">
                  <a16:creationId xmlns:a16="http://schemas.microsoft.com/office/drawing/2014/main" id="{91555EE1-E2C7-11F8-08A3-F6DC33AC5661}"/>
                </a:ext>
              </a:extLst>
            </p:cNvPr>
            <p:cNvGrpSpPr/>
            <p:nvPr/>
          </p:nvGrpSpPr>
          <p:grpSpPr>
            <a:xfrm>
              <a:off x="-268633" y="4436881"/>
              <a:ext cx="12901584" cy="889000"/>
              <a:chOff x="-268633" y="4436881"/>
              <a:chExt cx="12901584" cy="889000"/>
            </a:xfrm>
          </p:grpSpPr>
          <p:pic>
            <p:nvPicPr>
              <p:cNvPr id="8" name="Picture 7" descr="A plane flying in the sky&#10;&#10;Description automatically generated">
                <a:extLst>
                  <a:ext uri="{FF2B5EF4-FFF2-40B4-BE49-F238E27FC236}">
                    <a16:creationId xmlns:a16="http://schemas.microsoft.com/office/drawing/2014/main" id="{F34396E7-E84A-971D-E4E1-F031158FE42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76751" y="4436881"/>
                <a:ext cx="2578100" cy="889000"/>
              </a:xfrm>
              <a:prstGeom prst="rect">
                <a:avLst/>
              </a:prstGeom>
            </p:spPr>
          </p:pic>
          <p:pic>
            <p:nvPicPr>
              <p:cNvPr id="11" name="Picture 10" descr="A boat on the water&#10;&#10;Description automatically generated">
                <a:extLst>
                  <a:ext uri="{FF2B5EF4-FFF2-40B4-BE49-F238E27FC236}">
                    <a16:creationId xmlns:a16="http://schemas.microsoft.com/office/drawing/2014/main" id="{14362FFA-91D8-C637-C380-89CFF8A82FF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54851" y="4436881"/>
                <a:ext cx="2578100" cy="889000"/>
              </a:xfrm>
              <a:prstGeom prst="rect">
                <a:avLst/>
              </a:prstGeom>
            </p:spPr>
          </p:pic>
          <p:pic>
            <p:nvPicPr>
              <p:cNvPr id="29" name="Picture 28" descr="A large ship with containers on it&#10;&#10;Description automatically generated with medium confidence">
                <a:extLst>
                  <a:ext uri="{FF2B5EF4-FFF2-40B4-BE49-F238E27FC236}">
                    <a16:creationId xmlns:a16="http://schemas.microsoft.com/office/drawing/2014/main" id="{0F912359-E00D-4813-B64F-190D0CBD79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0551" y="4436881"/>
                <a:ext cx="2578100" cy="889000"/>
              </a:xfrm>
              <a:prstGeom prst="rect">
                <a:avLst/>
              </a:prstGeom>
            </p:spPr>
          </p:pic>
          <p:pic>
            <p:nvPicPr>
              <p:cNvPr id="31" name="Picture 30" descr="A yellow train on the tracks&#10;&#10;Description automatically generated">
                <a:extLst>
                  <a:ext uri="{FF2B5EF4-FFF2-40B4-BE49-F238E27FC236}">
                    <a16:creationId xmlns:a16="http://schemas.microsoft.com/office/drawing/2014/main" id="{2062703A-ADAA-A94B-F06D-BC9FE016905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898651" y="4436881"/>
                <a:ext cx="2578100" cy="889000"/>
              </a:xfrm>
              <a:prstGeom prst="rect">
                <a:avLst/>
              </a:prstGeom>
            </p:spPr>
          </p:pic>
          <p:pic>
            <p:nvPicPr>
              <p:cNvPr id="27" name="Picture 26">
                <a:extLst>
                  <a:ext uri="{FF2B5EF4-FFF2-40B4-BE49-F238E27FC236}">
                    <a16:creationId xmlns:a16="http://schemas.microsoft.com/office/drawing/2014/main" id="{A5371602-82BC-AF74-897D-6522F43B25BA}"/>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268633" y="4436881"/>
                <a:ext cx="2589184" cy="882339"/>
              </a:xfrm>
              <a:prstGeom prst="rect">
                <a:avLst/>
              </a:prstGeom>
            </p:spPr>
          </p:pic>
        </p:grpSp>
      </p:grpSp>
    </p:spTree>
    <p:extLst>
      <p:ext uri="{BB962C8B-B14F-4D97-AF65-F5344CB8AC3E}">
        <p14:creationId xmlns:p14="http://schemas.microsoft.com/office/powerpoint/2010/main" val="477850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4E127-F39D-267B-F2AB-BB304D644471}"/>
              </a:ext>
            </a:extLst>
          </p:cNvPr>
          <p:cNvSpPr>
            <a:spLocks noGrp="1"/>
          </p:cNvSpPr>
          <p:nvPr>
            <p:ph type="title" idx="4294967295"/>
          </p:nvPr>
        </p:nvSpPr>
        <p:spPr>
          <a:xfrm>
            <a:off x="0" y="0"/>
            <a:ext cx="12192000" cy="1050925"/>
          </a:xfrm>
        </p:spPr>
        <p:txBody>
          <a:bodyPr/>
          <a:lstStyle/>
          <a:p>
            <a:r>
              <a:rPr lang="en-US"/>
              <a:t>FINDING SUSTAINABLE SOLUTIONS</a:t>
            </a:r>
            <a:br>
              <a:rPr lang="en-US"/>
            </a:br>
            <a:r>
              <a:rPr lang="en-US"/>
              <a:t>TO ADDRESS GLOBAL CHALLENGES, TOGETHER</a:t>
            </a:r>
            <a:endParaRPr lang="en-GB"/>
          </a:p>
        </p:txBody>
      </p:sp>
      <p:sp>
        <p:nvSpPr>
          <p:cNvPr id="9" name="Content Placeholder 8">
            <a:extLst>
              <a:ext uri="{FF2B5EF4-FFF2-40B4-BE49-F238E27FC236}">
                <a16:creationId xmlns:a16="http://schemas.microsoft.com/office/drawing/2014/main" id="{F3C6F6CB-D587-2BB4-7590-673EDA00047A}"/>
              </a:ext>
            </a:extLst>
          </p:cNvPr>
          <p:cNvSpPr>
            <a:spLocks noGrp="1"/>
          </p:cNvSpPr>
          <p:nvPr>
            <p:ph idx="4294967295"/>
          </p:nvPr>
        </p:nvSpPr>
        <p:spPr>
          <a:xfrm>
            <a:off x="0" y="1198563"/>
            <a:ext cx="12192000" cy="2043112"/>
          </a:xfrm>
        </p:spPr>
        <p:txBody>
          <a:bodyPr vert="horz" lIns="0" tIns="0" rIns="0" bIns="0" rtlCol="0" anchor="t">
            <a:normAutofit/>
          </a:bodyPr>
          <a:lstStyle/>
          <a:p>
            <a:pPr marL="0" indent="0" algn="ctr">
              <a:buNone/>
            </a:pPr>
            <a:r>
              <a:rPr lang="en-US" sz="2000">
                <a:cs typeface="Calibri"/>
              </a:rPr>
              <a:t>The MSC Group’s strong core values are reflected </a:t>
            </a:r>
            <a:br>
              <a:rPr lang="en-US" sz="2000"/>
            </a:br>
            <a:r>
              <a:rPr lang="en-US" sz="2000">
                <a:cs typeface="Calibri"/>
              </a:rPr>
              <a:t>by our </a:t>
            </a:r>
            <a:r>
              <a:rPr lang="en-US" sz="2000" b="1">
                <a:cs typeface="Calibri"/>
              </a:rPr>
              <a:t>long-term commitment to sustainable development</a:t>
            </a:r>
            <a:r>
              <a:rPr lang="en-US" sz="2000">
                <a:cs typeface="Calibri"/>
              </a:rPr>
              <a:t>. </a:t>
            </a:r>
          </a:p>
          <a:p>
            <a:pPr marL="0" indent="0" algn="ctr">
              <a:spcBef>
                <a:spcPts val="0"/>
              </a:spcBef>
              <a:buNone/>
            </a:pPr>
            <a:r>
              <a:rPr lang="en-US" sz="2000">
                <a:cs typeface="Calibri"/>
              </a:rPr>
              <a:t>With more than 50 years of experience at sea, </a:t>
            </a:r>
            <a:br>
              <a:rPr lang="en-US" sz="2000"/>
            </a:br>
            <a:r>
              <a:rPr lang="en-US" sz="2000">
                <a:cs typeface="Calibri"/>
              </a:rPr>
              <a:t>we regard sustainability as a strategic imperative and, above all, a business priority.</a:t>
            </a:r>
            <a:endParaRPr lang="en-US" sz="2000">
              <a:ea typeface="Calibri"/>
              <a:cs typeface="Calibri"/>
            </a:endParaRPr>
          </a:p>
          <a:p>
            <a:pPr marL="0" indent="0" algn="ctr">
              <a:spcBef>
                <a:spcPts val="0"/>
              </a:spcBef>
              <a:buNone/>
            </a:pPr>
            <a:endParaRPr lang="en-US" sz="1200"/>
          </a:p>
          <a:p>
            <a:pPr marL="0" indent="0" algn="ctr">
              <a:spcBef>
                <a:spcPts val="0"/>
              </a:spcBef>
              <a:buNone/>
            </a:pPr>
            <a:r>
              <a:rPr lang="en-US" sz="2000">
                <a:cs typeface="Calibri"/>
              </a:rPr>
              <a:t>We are committed to our decarbonization pathway towards the </a:t>
            </a:r>
            <a:r>
              <a:rPr lang="en-US" sz="2000" b="1">
                <a:cs typeface="Calibri"/>
              </a:rPr>
              <a:t>target of net zero decarbonization by 2050</a:t>
            </a:r>
            <a:r>
              <a:rPr lang="en-US" sz="2000">
                <a:cs typeface="Calibri"/>
              </a:rPr>
              <a:t>.</a:t>
            </a:r>
            <a:endParaRPr lang="en-US" sz="2000">
              <a:ea typeface="Calibri"/>
              <a:cs typeface="Calibri"/>
            </a:endParaRPr>
          </a:p>
          <a:p>
            <a:pPr marL="0" indent="0" algn="ctr">
              <a:buNone/>
            </a:pPr>
            <a:endParaRPr lang="en-GB" sz="2000"/>
          </a:p>
        </p:txBody>
      </p:sp>
      <p:pic>
        <p:nvPicPr>
          <p:cNvPr id="8" name="Picture 7">
            <a:extLst>
              <a:ext uri="{FF2B5EF4-FFF2-40B4-BE49-F238E27FC236}">
                <a16:creationId xmlns:a16="http://schemas.microsoft.com/office/drawing/2014/main" id="{3D65233A-C7AE-12BF-1E69-E15D52408F7B}"/>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340562" y="3863859"/>
            <a:ext cx="1174767" cy="954497"/>
          </a:xfrm>
          <a:prstGeom prst="rect">
            <a:avLst/>
          </a:prstGeom>
        </p:spPr>
      </p:pic>
      <p:sp>
        <p:nvSpPr>
          <p:cNvPr id="12" name="TextBox 11">
            <a:hlinkClick r:id="rId4"/>
            <a:extLst>
              <a:ext uri="{FF2B5EF4-FFF2-40B4-BE49-F238E27FC236}">
                <a16:creationId xmlns:a16="http://schemas.microsoft.com/office/drawing/2014/main" id="{4686B19E-0677-3010-709D-6FFEA9A07DCA}"/>
              </a:ext>
            </a:extLst>
          </p:cNvPr>
          <p:cNvSpPr txBox="1"/>
          <p:nvPr/>
        </p:nvSpPr>
        <p:spPr>
          <a:xfrm>
            <a:off x="1869905" y="4938081"/>
            <a:ext cx="225068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8B8178"/>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msc.com/sustainability</a:t>
            </a:r>
            <a:endParaRPr kumimoji="0" lang="en-US" sz="1600" b="1" i="0" u="none" strike="noStrike" kern="1200" cap="none" spc="0" normalizeH="0" baseline="0" noProof="0">
              <a:ln>
                <a:noFill/>
              </a:ln>
              <a:solidFill>
                <a:srgbClr val="8B8178"/>
              </a:solidFill>
              <a:effectLst/>
              <a:uLnTx/>
              <a:uFillTx/>
              <a:latin typeface="Calibri"/>
              <a:ea typeface="+mn-ea"/>
              <a:cs typeface="+mn-cs"/>
            </a:endParaRPr>
          </a:p>
        </p:txBody>
      </p:sp>
      <p:sp>
        <p:nvSpPr>
          <p:cNvPr id="13" name="TextBox 12">
            <a:hlinkClick r:id="rId4"/>
            <a:extLst>
              <a:ext uri="{FF2B5EF4-FFF2-40B4-BE49-F238E27FC236}">
                <a16:creationId xmlns:a16="http://schemas.microsoft.com/office/drawing/2014/main" id="{8DFE51A1-BE71-8AC3-A6DE-D0B6C5D1FEF4}"/>
              </a:ext>
            </a:extLst>
          </p:cNvPr>
          <p:cNvSpPr txBox="1"/>
          <p:nvPr/>
        </p:nvSpPr>
        <p:spPr>
          <a:xfrm>
            <a:off x="4516643" y="4938081"/>
            <a:ext cx="337284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8B8178"/>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msccruises.com/sustainability</a:t>
            </a:r>
            <a:endParaRPr kumimoji="0" lang="en-GB" sz="1600" b="1" i="0" u="none" strike="noStrike" kern="1200" cap="none" spc="0" normalizeH="0" baseline="0" noProof="0">
              <a:ln>
                <a:noFill/>
              </a:ln>
              <a:solidFill>
                <a:srgbClr val="8B8178"/>
              </a:solidFill>
              <a:effectLst/>
              <a:uLnTx/>
              <a:uFillTx/>
              <a:latin typeface="Calibri"/>
              <a:ea typeface="+mn-ea"/>
              <a:cs typeface="+mn-cs"/>
            </a:endParaRPr>
          </a:p>
        </p:txBody>
      </p:sp>
      <p:pic>
        <p:nvPicPr>
          <p:cNvPr id="15" name="Picture 14" descr="Logo&#10;&#10;Description automatically generated">
            <a:extLst>
              <a:ext uri="{FF2B5EF4-FFF2-40B4-BE49-F238E27FC236}">
                <a16:creationId xmlns:a16="http://schemas.microsoft.com/office/drawing/2014/main" id="{85078552-60C3-0051-E882-2C48B6870E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34814" y="3922119"/>
            <a:ext cx="937592" cy="1015962"/>
          </a:xfrm>
          <a:prstGeom prst="rect">
            <a:avLst/>
          </a:prstGeom>
        </p:spPr>
      </p:pic>
      <p:sp>
        <p:nvSpPr>
          <p:cNvPr id="18" name="TextBox 17">
            <a:hlinkClick r:id="rId4"/>
            <a:extLst>
              <a:ext uri="{FF2B5EF4-FFF2-40B4-BE49-F238E27FC236}">
                <a16:creationId xmlns:a16="http://schemas.microsoft.com/office/drawing/2014/main" id="{8D0E56F4-2669-6F2B-D4D0-ABAAEC9ED0AD}"/>
              </a:ext>
            </a:extLst>
          </p:cNvPr>
          <p:cNvSpPr txBox="1"/>
          <p:nvPr/>
        </p:nvSpPr>
        <p:spPr>
          <a:xfrm>
            <a:off x="7250197" y="4938080"/>
            <a:ext cx="337284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8B8178"/>
                </a:solidFill>
                <a:effectLst/>
                <a:uLnTx/>
                <a:uFillTx/>
                <a:latin typeface="Calibri"/>
                <a:ea typeface="+mn-ea"/>
                <a:cs typeface="+mn-cs"/>
                <a:hlinkClick r:id="rId7">
                  <a:extLst>
                    <a:ext uri="{A12FA001-AC4F-418D-AE19-62706E023703}">
                      <ahyp:hlinkClr xmlns:ahyp="http://schemas.microsoft.com/office/drawing/2018/hyperlinkcolor" val="tx"/>
                    </a:ext>
                  </a:extLst>
                </a:hlinkClick>
              </a:rPr>
              <a:t>explorajourneys.com</a:t>
            </a:r>
            <a:endParaRPr kumimoji="0" lang="en-GB" sz="1600" b="1" i="0" u="none" strike="noStrike" kern="1200" cap="none" spc="0" normalizeH="0" baseline="0" noProof="0">
              <a:ln>
                <a:noFill/>
              </a:ln>
              <a:solidFill>
                <a:srgbClr val="8B8178"/>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2C7ECFEE-F94D-2D3C-359B-8C0BED55140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298098" y="4174256"/>
            <a:ext cx="1589793" cy="511687"/>
          </a:xfrm>
          <a:prstGeom prst="rect">
            <a:avLst/>
          </a:prstGeom>
        </p:spPr>
      </p:pic>
    </p:spTree>
    <p:extLst>
      <p:ext uri="{BB962C8B-B14F-4D97-AF65-F5344CB8AC3E}">
        <p14:creationId xmlns:p14="http://schemas.microsoft.com/office/powerpoint/2010/main" val="208723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A28E4-050A-7C87-E682-EFF64B8D063B}"/>
              </a:ext>
            </a:extLst>
          </p:cNvPr>
          <p:cNvSpPr>
            <a:spLocks noGrp="1"/>
          </p:cNvSpPr>
          <p:nvPr>
            <p:ph type="title"/>
          </p:nvPr>
        </p:nvSpPr>
        <p:spPr/>
        <p:txBody>
          <a:bodyPr/>
          <a:lstStyle/>
          <a:p>
            <a:r>
              <a:rPr lang="en-US"/>
              <a:t>CARGO DIVISION</a:t>
            </a:r>
            <a:endParaRPr lang="en-GB"/>
          </a:p>
        </p:txBody>
      </p:sp>
    </p:spTree>
    <p:extLst>
      <p:ext uri="{BB962C8B-B14F-4D97-AF65-F5344CB8AC3E}">
        <p14:creationId xmlns:p14="http://schemas.microsoft.com/office/powerpoint/2010/main" val="4043426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483148D-DDE4-8D00-D278-9372B43D5F6C}"/>
              </a:ext>
            </a:extLst>
          </p:cNvPr>
          <p:cNvSpPr txBox="1">
            <a:spLocks/>
          </p:cNvSpPr>
          <p:nvPr/>
        </p:nvSpPr>
        <p:spPr>
          <a:xfrm>
            <a:off x="420600" y="-1"/>
            <a:ext cx="11350800" cy="1051561"/>
          </a:xfrm>
          <a:prstGeom prst="rect">
            <a:avLst/>
          </a:prstGeom>
        </p:spPr>
        <p:txBody>
          <a:bodyPr/>
          <a:lstStyle>
            <a:lvl1pPr algn="ctr" defTabSz="844083" rtl="0" eaLnBrk="1" latinLnBrk="0" hangingPunct="1">
              <a:lnSpc>
                <a:spcPct val="90000"/>
              </a:lnSpc>
              <a:spcBef>
                <a:spcPct val="0"/>
              </a:spcBef>
              <a:buNone/>
              <a:defRPr lang="en-GB" sz="2000" b="1" i="0" kern="1200" cap="all" spc="0" baseline="0" dirty="0">
                <a:solidFill>
                  <a:schemeClr val="tx1"/>
                </a:solidFill>
                <a:latin typeface="Arial Black" panose="020B0604020202020204" pitchFamily="34" charset="0"/>
                <a:ea typeface="+mj-ea"/>
                <a:cs typeface="Arial Black" panose="020B0604020202020204" pitchFamily="34" charset="0"/>
              </a:defRPr>
            </a:lvl1pPr>
          </a:lstStyle>
          <a:p>
            <a:pPr marL="0" marR="0" lvl="0" indent="0" algn="ctr" defTabSz="844083" rtl="0" eaLnBrk="1" fontAlgn="auto" latinLnBrk="0" hangingPunct="1">
              <a:lnSpc>
                <a:spcPct val="90000"/>
              </a:lnSpc>
              <a:spcBef>
                <a:spcPct val="0"/>
              </a:spcBef>
              <a:spcAft>
                <a:spcPts val="0"/>
              </a:spcAft>
              <a:buClrTx/>
              <a:buSzTx/>
              <a:buFontTx/>
              <a:buNone/>
              <a:tabLst/>
              <a:defRPr/>
            </a:pPr>
            <a:endParaRPr kumimoji="0" lang="en-GB" sz="2000" b="1" i="0" u="none" strike="noStrike" kern="1200" cap="all" spc="0" normalizeH="0" baseline="0" noProof="0">
              <a:ln>
                <a:noFill/>
              </a:ln>
              <a:solidFill>
                <a:srgbClr val="EED484"/>
              </a:solidFill>
              <a:effectLst/>
              <a:uLnTx/>
              <a:uFillTx/>
              <a:latin typeface="Arial Black" panose="020B0604020202020204" pitchFamily="34" charset="0"/>
              <a:ea typeface="+mj-ea"/>
            </a:endParaRPr>
          </a:p>
          <a:p>
            <a:pPr marL="0" marR="0" lvl="0" indent="0" algn="ctr" defTabSz="844083" rtl="0" eaLnBrk="1" fontAlgn="auto" latinLnBrk="0" hangingPunct="1">
              <a:lnSpc>
                <a:spcPct val="90000"/>
              </a:lnSpc>
              <a:spcBef>
                <a:spcPct val="0"/>
              </a:spcBef>
              <a:spcAft>
                <a:spcPts val="0"/>
              </a:spcAft>
              <a:buClrTx/>
              <a:buSzTx/>
              <a:buFontTx/>
              <a:buNone/>
              <a:tabLst/>
              <a:defRPr/>
            </a:pPr>
            <a:r>
              <a:rPr kumimoji="0" lang="en-GB" sz="2000" b="1" i="0" u="none" strike="noStrike" kern="1200" cap="all" spc="0" normalizeH="0" baseline="0" noProof="0">
                <a:ln>
                  <a:noFill/>
                </a:ln>
                <a:solidFill>
                  <a:srgbClr val="EED484"/>
                </a:solidFill>
                <a:effectLst/>
                <a:uLnTx/>
                <a:uFillTx/>
                <a:latin typeface="Arial Black" panose="020B0604020202020204" pitchFamily="34" charset="0"/>
                <a:ea typeface="+mj-ea"/>
              </a:rPr>
              <a:t>MSC MEDITERRANEAN SHIPPING COMPANY</a:t>
            </a:r>
          </a:p>
          <a:p>
            <a:pPr marL="0" marR="0" lvl="0" indent="0" algn="ctr" defTabSz="844083" rtl="0" eaLnBrk="1" fontAlgn="auto" latinLnBrk="0" hangingPunct="1">
              <a:lnSpc>
                <a:spcPct val="90000"/>
              </a:lnSpc>
              <a:spcBef>
                <a:spcPct val="0"/>
              </a:spcBef>
              <a:spcAft>
                <a:spcPts val="0"/>
              </a:spcAft>
              <a:buClrTx/>
              <a:buSzTx/>
              <a:buFontTx/>
              <a:buNone/>
              <a:tabLst/>
              <a:defRPr/>
            </a:pPr>
            <a:r>
              <a:rPr kumimoji="0" lang="en-GB" sz="2000" b="1" i="0" u="none" strike="noStrike" kern="1200" cap="all" spc="0" normalizeH="0" baseline="0" noProof="0">
                <a:ln>
                  <a:noFill/>
                </a:ln>
                <a:solidFill>
                  <a:srgbClr val="EED484"/>
                </a:solidFill>
                <a:effectLst/>
                <a:uLnTx/>
                <a:uFillTx/>
                <a:latin typeface="Calibri"/>
                <a:ea typeface="+mj-ea"/>
              </a:rPr>
              <a:t>A UNIQUE WORLDWIDE PRESENCE</a:t>
            </a:r>
          </a:p>
        </p:txBody>
      </p:sp>
      <p:cxnSp>
        <p:nvCxnSpPr>
          <p:cNvPr id="4" name="Connettore 1 11">
            <a:extLst>
              <a:ext uri="{FF2B5EF4-FFF2-40B4-BE49-F238E27FC236}">
                <a16:creationId xmlns:a16="http://schemas.microsoft.com/office/drawing/2014/main" id="{BB2C9093-1046-01F6-A806-D27EC80272C0}"/>
              </a:ext>
            </a:extLst>
          </p:cNvPr>
          <p:cNvCxnSpPr>
            <a:cxnSpLocks/>
          </p:cNvCxnSpPr>
          <p:nvPr/>
        </p:nvCxnSpPr>
        <p:spPr>
          <a:xfrm>
            <a:off x="5190767" y="1021256"/>
            <a:ext cx="1787549" cy="0"/>
          </a:xfrm>
          <a:prstGeom prst="line">
            <a:avLst/>
          </a:prstGeom>
          <a:ln w="63500" cap="rnd">
            <a:round/>
          </a:ln>
        </p:spPr>
        <p:style>
          <a:lnRef idx="1">
            <a:schemeClr val="accent1"/>
          </a:lnRef>
          <a:fillRef idx="0">
            <a:schemeClr val="accent1"/>
          </a:fillRef>
          <a:effectRef idx="0">
            <a:schemeClr val="accent1"/>
          </a:effectRef>
          <a:fontRef idx="minor">
            <a:schemeClr val="tx1"/>
          </a:fontRef>
        </p:style>
      </p:cxnSp>
      <p:pic>
        <p:nvPicPr>
          <p:cNvPr id="7" name="Picture 6" descr="A map of the world&#10;&#10;AI-generated content may be incorrect.">
            <a:extLst>
              <a:ext uri="{FF2B5EF4-FFF2-40B4-BE49-F238E27FC236}">
                <a16:creationId xmlns:a16="http://schemas.microsoft.com/office/drawing/2014/main" id="{05F94162-6B80-C2F9-3002-D9B3219338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18800"/>
            <a:ext cx="12192000" cy="52628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0CD52-0145-3FD9-B803-26A34D1119F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6358CF6-7330-E483-BBFD-13A8D7639DE5}"/>
              </a:ext>
            </a:extLst>
          </p:cNvPr>
          <p:cNvPicPr>
            <a:picLocks noChangeAspect="1"/>
          </p:cNvPicPr>
          <p:nvPr/>
        </p:nvPicPr>
        <p:blipFill>
          <a:blip r:embed="rId2"/>
          <a:stretch>
            <a:fillRect/>
          </a:stretch>
        </p:blipFill>
        <p:spPr>
          <a:xfrm>
            <a:off x="6133603" y="1647897"/>
            <a:ext cx="5857637" cy="3914924"/>
          </a:xfrm>
          <a:prstGeom prst="rect">
            <a:avLst/>
          </a:prstGeom>
        </p:spPr>
      </p:pic>
      <p:pic>
        <p:nvPicPr>
          <p:cNvPr id="6" name="Picture 5">
            <a:extLst>
              <a:ext uri="{FF2B5EF4-FFF2-40B4-BE49-F238E27FC236}">
                <a16:creationId xmlns:a16="http://schemas.microsoft.com/office/drawing/2014/main" id="{5C609C5E-74C4-25AE-0924-8E71B19CE457}"/>
              </a:ext>
            </a:extLst>
          </p:cNvPr>
          <p:cNvPicPr>
            <a:picLocks noChangeAspect="1"/>
          </p:cNvPicPr>
          <p:nvPr/>
        </p:nvPicPr>
        <p:blipFill>
          <a:blip r:embed="rId3"/>
          <a:stretch>
            <a:fillRect/>
          </a:stretch>
        </p:blipFill>
        <p:spPr>
          <a:xfrm>
            <a:off x="287207" y="1647897"/>
            <a:ext cx="5546508" cy="3914925"/>
          </a:xfrm>
          <a:prstGeom prst="rect">
            <a:avLst/>
          </a:prstGeom>
        </p:spPr>
      </p:pic>
      <p:sp>
        <p:nvSpPr>
          <p:cNvPr id="2" name="Title 1">
            <a:extLst>
              <a:ext uri="{FF2B5EF4-FFF2-40B4-BE49-F238E27FC236}">
                <a16:creationId xmlns:a16="http://schemas.microsoft.com/office/drawing/2014/main" id="{8061B66D-D061-043D-AA7D-CB68D7A30222}"/>
              </a:ext>
            </a:extLst>
          </p:cNvPr>
          <p:cNvSpPr>
            <a:spLocks noGrp="1"/>
          </p:cNvSpPr>
          <p:nvPr>
            <p:ph type="title"/>
          </p:nvPr>
        </p:nvSpPr>
        <p:spPr/>
        <p:txBody>
          <a:bodyPr/>
          <a:lstStyle/>
          <a:p>
            <a:r>
              <a:rPr lang="en-GB"/>
              <a:t>MSC’s GROWTH</a:t>
            </a:r>
          </a:p>
        </p:txBody>
      </p:sp>
      <p:sp>
        <p:nvSpPr>
          <p:cNvPr id="4" name="Footer Placeholder 3">
            <a:extLst>
              <a:ext uri="{FF2B5EF4-FFF2-40B4-BE49-F238E27FC236}">
                <a16:creationId xmlns:a16="http://schemas.microsoft.com/office/drawing/2014/main" id="{3992D2DB-E5AC-5398-1C4C-CA6CA9C14C31}"/>
              </a:ext>
            </a:extLst>
          </p:cNvPr>
          <p:cNvSpPr>
            <a:spLocks noGrp="1"/>
          </p:cNvSpPr>
          <p:nvPr>
            <p:ph type="ftr" sz="quarter" idx="3"/>
          </p:nvPr>
        </p:nvSpPr>
        <p:spPr/>
        <p:txBody>
          <a:bodyPr/>
          <a:lstStyle/>
          <a:p>
            <a:r>
              <a:rPr lang="en-US"/>
              <a:t>© Copyright MSC Mediterranean Shipping Company SA   </a:t>
            </a:r>
          </a:p>
        </p:txBody>
      </p:sp>
      <p:sp>
        <p:nvSpPr>
          <p:cNvPr id="5" name="Slide Number Placeholder 4">
            <a:extLst>
              <a:ext uri="{FF2B5EF4-FFF2-40B4-BE49-F238E27FC236}">
                <a16:creationId xmlns:a16="http://schemas.microsoft.com/office/drawing/2014/main" id="{329BB9CB-1370-3B6A-6A21-85E64F037518}"/>
              </a:ext>
            </a:extLst>
          </p:cNvPr>
          <p:cNvSpPr>
            <a:spLocks noGrp="1"/>
          </p:cNvSpPr>
          <p:nvPr>
            <p:ph type="sldNum" sz="quarter" idx="4"/>
          </p:nvPr>
        </p:nvSpPr>
        <p:spPr/>
        <p:txBody>
          <a:bodyPr/>
          <a:lstStyle/>
          <a:p>
            <a:pPr>
              <a:defRPr/>
            </a:pPr>
            <a:fld id="{85D77248-F92F-47C9-97FD-9CF7B39594FC}" type="slidenum">
              <a:rPr lang="en-GB" smtClean="0"/>
              <a:pPr>
                <a:defRPr/>
              </a:pPr>
              <a:t>8</a:t>
            </a:fld>
            <a:endParaRPr lang="en-GB"/>
          </a:p>
        </p:txBody>
      </p:sp>
      <p:sp>
        <p:nvSpPr>
          <p:cNvPr id="21" name="TextBox 20">
            <a:extLst>
              <a:ext uri="{FF2B5EF4-FFF2-40B4-BE49-F238E27FC236}">
                <a16:creationId xmlns:a16="http://schemas.microsoft.com/office/drawing/2014/main" id="{74F7F104-62B1-AC6C-217B-14225EA5DCA5}"/>
              </a:ext>
            </a:extLst>
          </p:cNvPr>
          <p:cNvSpPr txBox="1"/>
          <p:nvPr/>
        </p:nvSpPr>
        <p:spPr>
          <a:xfrm>
            <a:off x="11286419" y="1770449"/>
            <a:ext cx="827896" cy="461665"/>
          </a:xfrm>
          <a:prstGeom prst="rect">
            <a:avLst/>
          </a:prstGeom>
          <a:noFill/>
        </p:spPr>
        <p:txBody>
          <a:bodyPr wrap="square" rtlCol="0">
            <a:spAutoFit/>
          </a:bodyPr>
          <a:lstStyle/>
          <a:p>
            <a:pPr algn="ctr"/>
            <a:r>
              <a:rPr lang="en-US" sz="1200" b="1"/>
              <a:t>EST. 30 MILLION</a:t>
            </a:r>
            <a:endParaRPr lang="en-GB" sz="1200" b="1"/>
          </a:p>
        </p:txBody>
      </p:sp>
      <p:sp>
        <p:nvSpPr>
          <p:cNvPr id="22" name="TextBox 21">
            <a:extLst>
              <a:ext uri="{FF2B5EF4-FFF2-40B4-BE49-F238E27FC236}">
                <a16:creationId xmlns:a16="http://schemas.microsoft.com/office/drawing/2014/main" id="{9D091928-1576-3E6C-CC4A-FD03A72F1F48}"/>
              </a:ext>
            </a:extLst>
          </p:cNvPr>
          <p:cNvSpPr txBox="1"/>
          <p:nvPr/>
        </p:nvSpPr>
        <p:spPr>
          <a:xfrm>
            <a:off x="10401778" y="2309113"/>
            <a:ext cx="827896" cy="461665"/>
          </a:xfrm>
          <a:prstGeom prst="rect">
            <a:avLst/>
          </a:prstGeom>
          <a:noFill/>
        </p:spPr>
        <p:txBody>
          <a:bodyPr wrap="square" lIns="91440" tIns="45720" rIns="91440" bIns="45720" rtlCol="0" anchor="t">
            <a:spAutoFit/>
          </a:bodyPr>
          <a:lstStyle/>
          <a:p>
            <a:pPr algn="ctr"/>
            <a:r>
              <a:rPr lang="en-US" sz="1200" b="1"/>
              <a:t> 24.5 MILLION</a:t>
            </a:r>
            <a:endParaRPr lang="en-GB" sz="1200" b="1"/>
          </a:p>
        </p:txBody>
      </p:sp>
      <p:sp>
        <p:nvSpPr>
          <p:cNvPr id="24" name="TextBox 23">
            <a:extLst>
              <a:ext uri="{FF2B5EF4-FFF2-40B4-BE49-F238E27FC236}">
                <a16:creationId xmlns:a16="http://schemas.microsoft.com/office/drawing/2014/main" id="{15E4FA60-10BF-495D-255B-2453447C77A4}"/>
              </a:ext>
            </a:extLst>
          </p:cNvPr>
          <p:cNvSpPr txBox="1"/>
          <p:nvPr/>
        </p:nvSpPr>
        <p:spPr>
          <a:xfrm>
            <a:off x="2148709" y="1020216"/>
            <a:ext cx="1232155" cy="338554"/>
          </a:xfrm>
          <a:prstGeom prst="rect">
            <a:avLst/>
          </a:prstGeom>
          <a:noFill/>
        </p:spPr>
        <p:txBody>
          <a:bodyPr wrap="square">
            <a:spAutoFit/>
          </a:bodyPr>
          <a:lstStyle/>
          <a:p>
            <a:r>
              <a:rPr lang="en-GB" sz="1600" b="1"/>
              <a:t>MSC FLEET </a:t>
            </a:r>
          </a:p>
        </p:txBody>
      </p:sp>
      <p:sp>
        <p:nvSpPr>
          <p:cNvPr id="25" name="TextBox 24">
            <a:extLst>
              <a:ext uri="{FF2B5EF4-FFF2-40B4-BE49-F238E27FC236}">
                <a16:creationId xmlns:a16="http://schemas.microsoft.com/office/drawing/2014/main" id="{26C9CFB6-B9C9-78C1-F324-C525AB91161D}"/>
              </a:ext>
            </a:extLst>
          </p:cNvPr>
          <p:cNvSpPr txBox="1"/>
          <p:nvPr/>
        </p:nvSpPr>
        <p:spPr>
          <a:xfrm>
            <a:off x="8418388" y="991120"/>
            <a:ext cx="1387973" cy="338554"/>
          </a:xfrm>
          <a:prstGeom prst="rect">
            <a:avLst/>
          </a:prstGeom>
          <a:noFill/>
        </p:spPr>
        <p:txBody>
          <a:bodyPr wrap="square">
            <a:spAutoFit/>
          </a:bodyPr>
          <a:lstStyle/>
          <a:p>
            <a:r>
              <a:rPr lang="en-GB" sz="1600" b="1"/>
              <a:t>TEUs CARRIED</a:t>
            </a:r>
          </a:p>
        </p:txBody>
      </p:sp>
      <p:sp>
        <p:nvSpPr>
          <p:cNvPr id="14" name="TextBox 13">
            <a:extLst>
              <a:ext uri="{FF2B5EF4-FFF2-40B4-BE49-F238E27FC236}">
                <a16:creationId xmlns:a16="http://schemas.microsoft.com/office/drawing/2014/main" id="{267C3C7E-1F30-5FC6-48B0-30A473557DE7}"/>
              </a:ext>
            </a:extLst>
          </p:cNvPr>
          <p:cNvSpPr txBox="1"/>
          <p:nvPr/>
        </p:nvSpPr>
        <p:spPr>
          <a:xfrm>
            <a:off x="10854599" y="2062926"/>
            <a:ext cx="827896" cy="461665"/>
          </a:xfrm>
          <a:prstGeom prst="rect">
            <a:avLst/>
          </a:prstGeom>
          <a:noFill/>
        </p:spPr>
        <p:txBody>
          <a:bodyPr wrap="square" lIns="91440" tIns="45720" rIns="91440" bIns="45720" rtlCol="0" anchor="t">
            <a:spAutoFit/>
          </a:bodyPr>
          <a:lstStyle/>
          <a:p>
            <a:pPr algn="ctr"/>
            <a:r>
              <a:rPr lang="en-US" sz="1200" b="1"/>
              <a:t>27 MILLION</a:t>
            </a:r>
            <a:endParaRPr lang="en-GB" sz="1200" b="1"/>
          </a:p>
        </p:txBody>
      </p:sp>
      <p:sp>
        <p:nvSpPr>
          <p:cNvPr id="16" name="TextBox 15">
            <a:extLst>
              <a:ext uri="{FF2B5EF4-FFF2-40B4-BE49-F238E27FC236}">
                <a16:creationId xmlns:a16="http://schemas.microsoft.com/office/drawing/2014/main" id="{1593370D-7D6F-F0B2-6D72-E4DBB4200660}"/>
              </a:ext>
            </a:extLst>
          </p:cNvPr>
          <p:cNvSpPr txBox="1"/>
          <p:nvPr/>
        </p:nvSpPr>
        <p:spPr>
          <a:xfrm>
            <a:off x="4324373" y="2352512"/>
            <a:ext cx="592681" cy="276999"/>
          </a:xfrm>
          <a:prstGeom prst="rect">
            <a:avLst/>
          </a:prstGeom>
          <a:noFill/>
        </p:spPr>
        <p:txBody>
          <a:bodyPr wrap="square" rtlCol="0">
            <a:spAutoFit/>
          </a:bodyPr>
          <a:lstStyle/>
          <a:p>
            <a:pPr algn="ctr"/>
            <a:r>
              <a:rPr lang="en-US" sz="1200" b="1"/>
              <a:t>850</a:t>
            </a:r>
            <a:endParaRPr lang="en-GB" sz="1200" b="1"/>
          </a:p>
        </p:txBody>
      </p:sp>
      <p:sp>
        <p:nvSpPr>
          <p:cNvPr id="17" name="TextBox 16">
            <a:extLst>
              <a:ext uri="{FF2B5EF4-FFF2-40B4-BE49-F238E27FC236}">
                <a16:creationId xmlns:a16="http://schemas.microsoft.com/office/drawing/2014/main" id="{AD7BB03B-59D5-B2C2-CAE8-5AE3A4B27804}"/>
              </a:ext>
            </a:extLst>
          </p:cNvPr>
          <p:cNvSpPr txBox="1"/>
          <p:nvPr/>
        </p:nvSpPr>
        <p:spPr>
          <a:xfrm>
            <a:off x="4827044" y="2154333"/>
            <a:ext cx="508009" cy="276999"/>
          </a:xfrm>
          <a:prstGeom prst="rect">
            <a:avLst/>
          </a:prstGeom>
          <a:noFill/>
        </p:spPr>
        <p:txBody>
          <a:bodyPr wrap="square" rtlCol="0">
            <a:spAutoFit/>
          </a:bodyPr>
          <a:lstStyle/>
          <a:p>
            <a:pPr algn="ctr"/>
            <a:r>
              <a:rPr lang="en-US" sz="1200" b="1"/>
              <a:t>950</a:t>
            </a:r>
            <a:endParaRPr lang="en-GB" sz="1200" b="1"/>
          </a:p>
        </p:txBody>
      </p:sp>
      <p:sp>
        <p:nvSpPr>
          <p:cNvPr id="18" name="TextBox 17">
            <a:extLst>
              <a:ext uri="{FF2B5EF4-FFF2-40B4-BE49-F238E27FC236}">
                <a16:creationId xmlns:a16="http://schemas.microsoft.com/office/drawing/2014/main" id="{B215F958-25D0-B6AD-1B67-8FAE81750ECE}"/>
              </a:ext>
            </a:extLst>
          </p:cNvPr>
          <p:cNvSpPr txBox="1"/>
          <p:nvPr/>
        </p:nvSpPr>
        <p:spPr>
          <a:xfrm>
            <a:off x="5056016" y="2001281"/>
            <a:ext cx="866820" cy="276999"/>
          </a:xfrm>
          <a:prstGeom prst="rect">
            <a:avLst/>
          </a:prstGeom>
          <a:noFill/>
        </p:spPr>
        <p:txBody>
          <a:bodyPr wrap="square" rtlCol="0">
            <a:spAutoFit/>
          </a:bodyPr>
          <a:lstStyle/>
          <a:p>
            <a:pPr algn="ctr"/>
            <a:r>
              <a:rPr lang="en-US" sz="1200" b="1"/>
              <a:t>EST. 1,000</a:t>
            </a:r>
            <a:endParaRPr lang="en-GB" sz="1200" b="1"/>
          </a:p>
        </p:txBody>
      </p:sp>
    </p:spTree>
    <p:extLst>
      <p:ext uri="{BB962C8B-B14F-4D97-AF65-F5344CB8AC3E}">
        <p14:creationId xmlns:p14="http://schemas.microsoft.com/office/powerpoint/2010/main" val="296073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Picture Placeholder 9" descr="A picture containing sky, water, outdoor, boat">
            <a:extLst>
              <a:ext uri="{FF2B5EF4-FFF2-40B4-BE49-F238E27FC236}">
                <a16:creationId xmlns:a16="http://schemas.microsoft.com/office/drawing/2014/main" id="{7348B123-2F78-EB85-51C6-F79F0C8596FB}"/>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a:stretch/>
        </p:blipFill>
        <p:spPr>
          <a:xfrm>
            <a:off x="420688" y="1198563"/>
            <a:ext cx="3600450" cy="1460500"/>
          </a:xfrm>
        </p:spPr>
      </p:pic>
      <p:sp>
        <p:nvSpPr>
          <p:cNvPr id="92" name="Text Placeholder 91">
            <a:extLst>
              <a:ext uri="{FF2B5EF4-FFF2-40B4-BE49-F238E27FC236}">
                <a16:creationId xmlns:a16="http://schemas.microsoft.com/office/drawing/2014/main" id="{D63E5B38-3CE7-5421-DC4B-26DAF3116A34}"/>
              </a:ext>
            </a:extLst>
          </p:cNvPr>
          <p:cNvSpPr>
            <a:spLocks noGrp="1"/>
          </p:cNvSpPr>
          <p:nvPr>
            <p:ph type="body" sz="quarter" idx="11"/>
          </p:nvPr>
        </p:nvSpPr>
        <p:spPr/>
        <p:txBody>
          <a:bodyPr/>
          <a:lstStyle/>
          <a:p>
            <a:r>
              <a:rPr lang="en-US"/>
              <a:t>TRADE SERVICES</a:t>
            </a:r>
            <a:endParaRPr lang="en-CH"/>
          </a:p>
        </p:txBody>
      </p:sp>
      <p:pic>
        <p:nvPicPr>
          <p:cNvPr id="110" name="Picture Placeholder 109">
            <a:extLst>
              <a:ext uri="{FF2B5EF4-FFF2-40B4-BE49-F238E27FC236}">
                <a16:creationId xmlns:a16="http://schemas.microsoft.com/office/drawing/2014/main" id="{C0EFC5F1-3C9D-81BC-DBCD-98AE1039116C}"/>
              </a:ext>
            </a:extLst>
          </p:cNvPr>
          <p:cNvPicPr>
            <a:picLocks noGrp="1" noChangeAspect="1"/>
          </p:cNvPicPr>
          <p:nvPr>
            <p:ph type="pic" sz="quarter" idx="12"/>
          </p:nvPr>
        </p:nvPicPr>
        <p:blipFill>
          <a:blip r:embed="rId4"/>
          <a:srcRect l="69" r="69"/>
          <a:stretch>
            <a:fillRect/>
          </a:stretch>
        </p:blipFill>
        <p:spPr>
          <a:prstGeom prst="rect">
            <a:avLst/>
          </a:prstGeom>
        </p:spPr>
      </p:pic>
      <p:sp>
        <p:nvSpPr>
          <p:cNvPr id="94" name="Text Placeholder 93">
            <a:extLst>
              <a:ext uri="{FF2B5EF4-FFF2-40B4-BE49-F238E27FC236}">
                <a16:creationId xmlns:a16="http://schemas.microsoft.com/office/drawing/2014/main" id="{B5B13310-B480-5A8E-B118-80605413756E}"/>
              </a:ext>
            </a:extLst>
          </p:cNvPr>
          <p:cNvSpPr>
            <a:spLocks noGrp="1"/>
          </p:cNvSpPr>
          <p:nvPr>
            <p:ph type="body" sz="quarter" idx="13"/>
          </p:nvPr>
        </p:nvSpPr>
        <p:spPr/>
        <p:txBody>
          <a:bodyPr/>
          <a:lstStyle/>
          <a:p>
            <a:r>
              <a:rPr lang="en-US"/>
              <a:t>REEFER / RAIL</a:t>
            </a:r>
            <a:endParaRPr lang="en-CH"/>
          </a:p>
        </p:txBody>
      </p:sp>
      <p:pic>
        <p:nvPicPr>
          <p:cNvPr id="111" name="Picture Placeholder 110">
            <a:extLst>
              <a:ext uri="{FF2B5EF4-FFF2-40B4-BE49-F238E27FC236}">
                <a16:creationId xmlns:a16="http://schemas.microsoft.com/office/drawing/2014/main" id="{5938932F-6D59-8359-5DCA-1F54A649A6E8}"/>
              </a:ext>
            </a:extLst>
          </p:cNvPr>
          <p:cNvPicPr>
            <a:picLocks noGrp="1" noChangeAspect="1"/>
          </p:cNvPicPr>
          <p:nvPr>
            <p:ph type="pic" sz="quarter" idx="14"/>
          </p:nvPr>
        </p:nvPicPr>
        <p:blipFill>
          <a:blip r:embed="rId5"/>
          <a:srcRect l="153" r="153"/>
          <a:stretch>
            <a:fillRect/>
          </a:stretch>
        </p:blipFill>
        <p:spPr>
          <a:prstGeom prst="rect">
            <a:avLst/>
          </a:prstGeom>
        </p:spPr>
      </p:pic>
      <p:sp>
        <p:nvSpPr>
          <p:cNvPr id="96" name="Text Placeholder 95">
            <a:extLst>
              <a:ext uri="{FF2B5EF4-FFF2-40B4-BE49-F238E27FC236}">
                <a16:creationId xmlns:a16="http://schemas.microsoft.com/office/drawing/2014/main" id="{DBD18DAE-A549-1CB1-21C0-E133F1D32F16}"/>
              </a:ext>
            </a:extLst>
          </p:cNvPr>
          <p:cNvSpPr>
            <a:spLocks noGrp="1"/>
          </p:cNvSpPr>
          <p:nvPr>
            <p:ph type="body" sz="quarter" idx="15"/>
          </p:nvPr>
        </p:nvSpPr>
        <p:spPr/>
        <p:txBody>
          <a:bodyPr/>
          <a:lstStyle/>
          <a:p>
            <a:r>
              <a:rPr lang="en-US"/>
              <a:t>MSC </a:t>
            </a:r>
            <a:r>
              <a:rPr lang="en-US" err="1"/>
              <a:t>iREEFER</a:t>
            </a:r>
            <a:endParaRPr lang="en-CH"/>
          </a:p>
        </p:txBody>
      </p:sp>
      <p:sp>
        <p:nvSpPr>
          <p:cNvPr id="2" name="Footer Placeholder 4">
            <a:extLst>
              <a:ext uri="{FF2B5EF4-FFF2-40B4-BE49-F238E27FC236}">
                <a16:creationId xmlns:a16="http://schemas.microsoft.com/office/drawing/2014/main" id="{DB16B1C5-726C-1876-7063-162BB328E12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a:ea typeface="+mn-ea"/>
                <a:cs typeface="+mn-cs"/>
              </a:rPr>
              <a:t>© Copyright MSC Mediterranean Shipping Company SA</a:t>
            </a:r>
          </a:p>
        </p:txBody>
      </p:sp>
      <p:sp>
        <p:nvSpPr>
          <p:cNvPr id="4" name="Slide Number Placeholder 3">
            <a:extLst>
              <a:ext uri="{FF2B5EF4-FFF2-40B4-BE49-F238E27FC236}">
                <a16:creationId xmlns:a16="http://schemas.microsoft.com/office/drawing/2014/main" id="{90E7D57E-32F9-4212-D311-F1A5223A2F2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77248-F92F-47C9-97FD-9CF7B39594FC}" type="slidenum">
              <a:rPr kumimoji="0" lang="en-GB" sz="9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9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8" name="Title 7">
            <a:extLst>
              <a:ext uri="{FF2B5EF4-FFF2-40B4-BE49-F238E27FC236}">
                <a16:creationId xmlns:a16="http://schemas.microsoft.com/office/drawing/2014/main" id="{1B34DEA5-E921-B2D8-45E5-E62A6CD309BA}"/>
              </a:ext>
            </a:extLst>
          </p:cNvPr>
          <p:cNvSpPr>
            <a:spLocks noGrp="1"/>
          </p:cNvSpPr>
          <p:nvPr>
            <p:ph type="title"/>
          </p:nvPr>
        </p:nvSpPr>
        <p:spPr/>
        <p:txBody>
          <a:bodyPr>
            <a:normAutofit/>
          </a:bodyPr>
          <a:lstStyle/>
          <a:p>
            <a:r>
              <a:rPr lang="en-US"/>
              <a:t>MSC SOLUTIONS</a:t>
            </a:r>
            <a:br>
              <a:rPr lang="en-US"/>
            </a:br>
            <a:r>
              <a:rPr lang="en-US" sz="1800">
                <a:latin typeface="+mn-lt"/>
                <a:hlinkClick r:id="rId6"/>
              </a:rPr>
              <a:t>msc.com/solutions</a:t>
            </a:r>
            <a:br>
              <a:rPr lang="en-US">
                <a:latin typeface="+mn-lt"/>
              </a:rPr>
            </a:br>
            <a:r>
              <a:rPr lang="en-US">
                <a:latin typeface="+mn-lt"/>
              </a:rPr>
              <a:t>SHIPPING </a:t>
            </a:r>
            <a:r>
              <a:rPr lang="en-US" sz="1000">
                <a:latin typeface="+mn-lt"/>
                <a:sym typeface="Wingdings" panose="05000000000000000000" pitchFamily="2" charset="2"/>
              </a:rPr>
              <a:t></a:t>
            </a:r>
            <a:r>
              <a:rPr lang="en-US">
                <a:latin typeface="+mn-lt"/>
              </a:rPr>
              <a:t> INLAND TRANSPORTATION &amp; LOGISTICS </a:t>
            </a:r>
            <a:r>
              <a:rPr kumimoji="0" lang="en-US" sz="1000" b="1" i="0" u="none" strike="noStrike" kern="1200" cap="all" spc="0" normalizeH="0" baseline="0" noProof="0">
                <a:ln>
                  <a:noFill/>
                </a:ln>
                <a:solidFill>
                  <a:prstClr val="black"/>
                </a:solidFill>
                <a:effectLst/>
                <a:uLnTx/>
                <a:uFillTx/>
                <a:latin typeface="Calibri"/>
                <a:ea typeface="+mj-ea"/>
                <a:sym typeface="Wingdings" panose="05000000000000000000" pitchFamily="2" charset="2"/>
              </a:rPr>
              <a:t></a:t>
            </a:r>
            <a:r>
              <a:rPr lang="en-US">
                <a:latin typeface="+mn-lt"/>
              </a:rPr>
              <a:t> DIGITAL BUSINESS </a:t>
            </a:r>
            <a:r>
              <a:rPr kumimoji="0" lang="en-US" sz="1000" b="1" i="0" u="none" strike="noStrike" kern="1200" cap="all" spc="0" normalizeH="0" baseline="0" noProof="0">
                <a:ln>
                  <a:noFill/>
                </a:ln>
                <a:solidFill>
                  <a:prstClr val="black"/>
                </a:solidFill>
                <a:effectLst/>
                <a:uLnTx/>
                <a:uFillTx/>
                <a:latin typeface="Calibri"/>
                <a:ea typeface="+mj-ea"/>
                <a:sym typeface="Wingdings" panose="05000000000000000000" pitchFamily="2" charset="2"/>
              </a:rPr>
              <a:t></a:t>
            </a:r>
            <a:r>
              <a:rPr lang="en-US">
                <a:latin typeface="+mn-lt"/>
              </a:rPr>
              <a:t> CARGO COVER</a:t>
            </a:r>
            <a:endParaRPr lang="en-CH">
              <a:latin typeface="+mn-lt"/>
            </a:endParaRPr>
          </a:p>
        </p:txBody>
      </p:sp>
      <p:pic>
        <p:nvPicPr>
          <p:cNvPr id="112" name="Picture Placeholder 111">
            <a:extLst>
              <a:ext uri="{FF2B5EF4-FFF2-40B4-BE49-F238E27FC236}">
                <a16:creationId xmlns:a16="http://schemas.microsoft.com/office/drawing/2014/main" id="{C801A596-661C-A79E-ABD0-1F3E022E2A37}"/>
              </a:ext>
            </a:extLst>
          </p:cNvPr>
          <p:cNvPicPr>
            <a:picLocks noGrp="1" noChangeAspect="1"/>
          </p:cNvPicPr>
          <p:nvPr>
            <p:ph type="pic" sz="quarter" idx="16"/>
          </p:nvPr>
        </p:nvPicPr>
        <p:blipFill>
          <a:blip r:embed="rId7"/>
          <a:srcRect t="55" b="55"/>
          <a:stretch>
            <a:fillRect/>
          </a:stretch>
        </p:blipFill>
        <p:spPr>
          <a:prstGeom prst="rect">
            <a:avLst/>
          </a:prstGeom>
        </p:spPr>
      </p:pic>
      <p:pic>
        <p:nvPicPr>
          <p:cNvPr id="113" name="Picture Placeholder 112">
            <a:extLst>
              <a:ext uri="{FF2B5EF4-FFF2-40B4-BE49-F238E27FC236}">
                <a16:creationId xmlns:a16="http://schemas.microsoft.com/office/drawing/2014/main" id="{FFD73431-16D1-87F7-247D-EAD2E8D1855C}"/>
              </a:ext>
            </a:extLst>
          </p:cNvPr>
          <p:cNvPicPr>
            <a:picLocks noGrp="1" noChangeAspect="1"/>
          </p:cNvPicPr>
          <p:nvPr>
            <p:ph type="pic" sz="quarter" idx="17"/>
          </p:nvPr>
        </p:nvPicPr>
        <p:blipFill>
          <a:blip r:embed="rId8"/>
          <a:srcRect l="69" r="69"/>
          <a:stretch>
            <a:fillRect/>
          </a:stretch>
        </p:blipFill>
        <p:spPr>
          <a:prstGeom prst="rect">
            <a:avLst/>
          </a:prstGeom>
        </p:spPr>
      </p:pic>
      <p:pic>
        <p:nvPicPr>
          <p:cNvPr id="114" name="Picture Placeholder 113">
            <a:extLst>
              <a:ext uri="{FF2B5EF4-FFF2-40B4-BE49-F238E27FC236}">
                <a16:creationId xmlns:a16="http://schemas.microsoft.com/office/drawing/2014/main" id="{209410EA-6414-241F-B402-F8D4FA981027}"/>
              </a:ext>
            </a:extLst>
          </p:cNvPr>
          <p:cNvPicPr>
            <a:picLocks noGrp="1" noChangeAspect="1"/>
          </p:cNvPicPr>
          <p:nvPr>
            <p:ph type="pic" sz="quarter" idx="18"/>
          </p:nvPr>
        </p:nvPicPr>
        <p:blipFill>
          <a:blip r:embed="rId9"/>
          <a:srcRect t="55" b="55"/>
          <a:stretch>
            <a:fillRect/>
          </a:stretch>
        </p:blipFill>
        <p:spPr>
          <a:prstGeom prst="rect">
            <a:avLst/>
          </a:prstGeom>
        </p:spPr>
      </p:pic>
      <p:sp>
        <p:nvSpPr>
          <p:cNvPr id="100" name="Text Placeholder 99">
            <a:extLst>
              <a:ext uri="{FF2B5EF4-FFF2-40B4-BE49-F238E27FC236}">
                <a16:creationId xmlns:a16="http://schemas.microsoft.com/office/drawing/2014/main" id="{2A35FAEF-3472-C6EA-9F00-C04E3E1F1371}"/>
              </a:ext>
            </a:extLst>
          </p:cNvPr>
          <p:cNvSpPr>
            <a:spLocks noGrp="1"/>
          </p:cNvSpPr>
          <p:nvPr>
            <p:ph type="body" sz="quarter" idx="19"/>
          </p:nvPr>
        </p:nvSpPr>
        <p:spPr/>
        <p:txBody>
          <a:bodyPr/>
          <a:lstStyle/>
          <a:p>
            <a:r>
              <a:rPr lang="en-US"/>
              <a:t>PROJECT CARGO</a:t>
            </a:r>
            <a:endParaRPr lang="en-CH"/>
          </a:p>
        </p:txBody>
      </p:sp>
      <p:sp>
        <p:nvSpPr>
          <p:cNvPr id="101" name="Text Placeholder 100">
            <a:extLst>
              <a:ext uri="{FF2B5EF4-FFF2-40B4-BE49-F238E27FC236}">
                <a16:creationId xmlns:a16="http://schemas.microsoft.com/office/drawing/2014/main" id="{8EE2BE1B-B309-B7D3-7331-AD390CA79554}"/>
              </a:ext>
            </a:extLst>
          </p:cNvPr>
          <p:cNvSpPr>
            <a:spLocks noGrp="1"/>
          </p:cNvSpPr>
          <p:nvPr>
            <p:ph type="body" sz="quarter" idx="20"/>
          </p:nvPr>
        </p:nvSpPr>
        <p:spPr/>
        <p:txBody>
          <a:bodyPr/>
          <a:lstStyle/>
          <a:p>
            <a:r>
              <a:rPr lang="en-US"/>
              <a:t>LIQUID CARGO</a:t>
            </a:r>
            <a:endParaRPr lang="en-CH"/>
          </a:p>
        </p:txBody>
      </p:sp>
      <p:sp>
        <p:nvSpPr>
          <p:cNvPr id="102" name="Text Placeholder 101">
            <a:extLst>
              <a:ext uri="{FF2B5EF4-FFF2-40B4-BE49-F238E27FC236}">
                <a16:creationId xmlns:a16="http://schemas.microsoft.com/office/drawing/2014/main" id="{F8620909-90A7-8EC4-91D1-C7DA858090AB}"/>
              </a:ext>
            </a:extLst>
          </p:cNvPr>
          <p:cNvSpPr>
            <a:spLocks noGrp="1"/>
          </p:cNvSpPr>
          <p:nvPr>
            <p:ph type="body" sz="quarter" idx="21"/>
          </p:nvPr>
        </p:nvSpPr>
        <p:spPr/>
        <p:txBody>
          <a:bodyPr/>
          <a:lstStyle/>
          <a:p>
            <a:r>
              <a:rPr lang="en-US"/>
              <a:t>MSC AIR CARGO</a:t>
            </a:r>
            <a:endParaRPr lang="en-CH"/>
          </a:p>
        </p:txBody>
      </p:sp>
      <p:pic>
        <p:nvPicPr>
          <p:cNvPr id="115" name="Picture Placeholder 114">
            <a:extLst>
              <a:ext uri="{FF2B5EF4-FFF2-40B4-BE49-F238E27FC236}">
                <a16:creationId xmlns:a16="http://schemas.microsoft.com/office/drawing/2014/main" id="{281DF283-C39F-93B7-E515-FA9BBFB09BA9}"/>
              </a:ext>
            </a:extLst>
          </p:cNvPr>
          <p:cNvPicPr>
            <a:picLocks noGrp="1" noChangeAspect="1"/>
          </p:cNvPicPr>
          <p:nvPr>
            <p:ph type="pic" sz="quarter" idx="22"/>
          </p:nvPr>
        </p:nvPicPr>
        <p:blipFill>
          <a:blip r:embed="rId10"/>
          <a:srcRect t="55" b="55"/>
          <a:stretch>
            <a:fillRect/>
          </a:stretch>
        </p:blipFill>
        <p:spPr>
          <a:prstGeom prst="rect">
            <a:avLst/>
          </a:prstGeom>
        </p:spPr>
      </p:pic>
      <p:pic>
        <p:nvPicPr>
          <p:cNvPr id="116" name="Picture Placeholder 115">
            <a:extLst>
              <a:ext uri="{FF2B5EF4-FFF2-40B4-BE49-F238E27FC236}">
                <a16:creationId xmlns:a16="http://schemas.microsoft.com/office/drawing/2014/main" id="{E268D47E-E95A-25ED-5672-FADA5325311B}"/>
              </a:ext>
            </a:extLst>
          </p:cNvPr>
          <p:cNvPicPr>
            <a:picLocks noGrp="1" noChangeAspect="1"/>
          </p:cNvPicPr>
          <p:nvPr>
            <p:ph type="pic" sz="quarter" idx="23"/>
          </p:nvPr>
        </p:nvPicPr>
        <p:blipFill>
          <a:blip r:embed="rId11"/>
          <a:srcRect t="140" b="140"/>
          <a:stretch>
            <a:fillRect/>
          </a:stretch>
        </p:blipFill>
        <p:spPr>
          <a:prstGeom prst="rect">
            <a:avLst/>
          </a:prstGeom>
        </p:spPr>
      </p:pic>
      <p:pic>
        <p:nvPicPr>
          <p:cNvPr id="117" name="Picture Placeholder 116">
            <a:extLst>
              <a:ext uri="{FF2B5EF4-FFF2-40B4-BE49-F238E27FC236}">
                <a16:creationId xmlns:a16="http://schemas.microsoft.com/office/drawing/2014/main" id="{4251F10B-96DB-EA36-A219-0BEC4CB4C355}"/>
              </a:ext>
            </a:extLst>
          </p:cNvPr>
          <p:cNvPicPr>
            <a:picLocks noGrp="1" noChangeAspect="1"/>
          </p:cNvPicPr>
          <p:nvPr>
            <p:ph type="pic" sz="quarter" idx="24"/>
          </p:nvPr>
        </p:nvPicPr>
        <p:blipFill>
          <a:blip r:embed="rId12"/>
          <a:srcRect t="55" b="55"/>
          <a:stretch>
            <a:fillRect/>
          </a:stretch>
        </p:blipFill>
        <p:spPr>
          <a:prstGeom prst="rect">
            <a:avLst/>
          </a:prstGeom>
        </p:spPr>
      </p:pic>
      <p:sp>
        <p:nvSpPr>
          <p:cNvPr id="106" name="Text Placeholder 105">
            <a:extLst>
              <a:ext uri="{FF2B5EF4-FFF2-40B4-BE49-F238E27FC236}">
                <a16:creationId xmlns:a16="http://schemas.microsoft.com/office/drawing/2014/main" id="{ABD3FC76-A5FC-35ED-8676-1B230F269B58}"/>
              </a:ext>
            </a:extLst>
          </p:cNvPr>
          <p:cNvSpPr>
            <a:spLocks noGrp="1"/>
          </p:cNvSpPr>
          <p:nvPr>
            <p:ph type="body" sz="quarter" idx="25"/>
          </p:nvPr>
        </p:nvSpPr>
        <p:spPr/>
        <p:txBody>
          <a:bodyPr/>
          <a:lstStyle/>
          <a:p>
            <a:r>
              <a:rPr lang="en-US"/>
              <a:t>BIOFUEL</a:t>
            </a:r>
            <a:endParaRPr lang="en-CH"/>
          </a:p>
        </p:txBody>
      </p:sp>
      <p:sp>
        <p:nvSpPr>
          <p:cNvPr id="107" name="Text Placeholder 106">
            <a:extLst>
              <a:ext uri="{FF2B5EF4-FFF2-40B4-BE49-F238E27FC236}">
                <a16:creationId xmlns:a16="http://schemas.microsoft.com/office/drawing/2014/main" id="{674C34DD-8089-8D64-A14B-B2AA9A7773E2}"/>
              </a:ext>
            </a:extLst>
          </p:cNvPr>
          <p:cNvSpPr>
            <a:spLocks noGrp="1"/>
          </p:cNvSpPr>
          <p:nvPr>
            <p:ph type="body" sz="quarter" idx="26"/>
          </p:nvPr>
        </p:nvSpPr>
        <p:spPr/>
        <p:txBody>
          <a:bodyPr/>
          <a:lstStyle/>
          <a:p>
            <a:r>
              <a:rPr lang="en-US"/>
              <a:t>CARGO COVER</a:t>
            </a:r>
            <a:endParaRPr lang="en-CH"/>
          </a:p>
        </p:txBody>
      </p:sp>
      <p:sp>
        <p:nvSpPr>
          <p:cNvPr id="108" name="Text Placeholder 107">
            <a:extLst>
              <a:ext uri="{FF2B5EF4-FFF2-40B4-BE49-F238E27FC236}">
                <a16:creationId xmlns:a16="http://schemas.microsoft.com/office/drawing/2014/main" id="{A30FB15A-B4E3-CADF-54B1-1E6329A8817B}"/>
              </a:ext>
            </a:extLst>
          </p:cNvPr>
          <p:cNvSpPr>
            <a:spLocks noGrp="1"/>
          </p:cNvSpPr>
          <p:nvPr>
            <p:ph type="body" sz="quarter" idx="27"/>
          </p:nvPr>
        </p:nvSpPr>
        <p:spPr/>
        <p:txBody>
          <a:bodyPr/>
          <a:lstStyle/>
          <a:p>
            <a:r>
              <a:rPr lang="en-US"/>
              <a:t>DIGITAL BUSINESS</a:t>
            </a:r>
            <a:endParaRPr lang="en-CH"/>
          </a:p>
        </p:txBody>
      </p:sp>
    </p:spTree>
    <p:extLst>
      <p:ext uri="{BB962C8B-B14F-4D97-AF65-F5344CB8AC3E}">
        <p14:creationId xmlns:p14="http://schemas.microsoft.com/office/powerpoint/2010/main" val="4235533057"/>
      </p:ext>
    </p:extLst>
  </p:cSld>
  <p:clrMapOvr>
    <a:masterClrMapping/>
  </p:clrMapOvr>
</p:sld>
</file>

<file path=ppt/theme/theme1.xml><?xml version="1.0" encoding="utf-8"?>
<a:theme xmlns:a="http://schemas.openxmlformats.org/drawingml/2006/main" name="3_msc_2022">
  <a:themeElements>
    <a:clrScheme name="MSC 2021">
      <a:dk1>
        <a:sysClr val="windowText" lastClr="000000"/>
      </a:dk1>
      <a:lt1>
        <a:srgbClr val="FFFFFF"/>
      </a:lt1>
      <a:dk2>
        <a:srgbClr val="8B8178"/>
      </a:dk2>
      <a:lt2>
        <a:srgbClr val="FFFFFF"/>
      </a:lt2>
      <a:accent1>
        <a:srgbClr val="EED484"/>
      </a:accent1>
      <a:accent2>
        <a:srgbClr val="1B365D"/>
      </a:accent2>
      <a:accent3>
        <a:srgbClr val="135193"/>
      </a:accent3>
      <a:accent4>
        <a:srgbClr val="8E9FBC"/>
      </a:accent4>
      <a:accent5>
        <a:srgbClr val="325854"/>
      </a:accent5>
      <a:accent6>
        <a:srgbClr val="A6192E"/>
      </a:accent6>
      <a:hlink>
        <a:srgbClr val="ACA39A"/>
      </a:hlink>
      <a:folHlink>
        <a:srgbClr val="BFBFBF"/>
      </a:folHlink>
    </a:clrScheme>
    <a:fontScheme name="MSC">
      <a:majorFont>
        <a:latin typeface="Arial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4" id="{74E7ACDA-A068-4EF7-81EE-4AC86C29B277}" vid="{99397263-FE7A-47E3-9E78-E3FEFC364E9B}"/>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5F1AA7F6EAA9C489C6B20C8647B9A76" ma:contentTypeVersion="20" ma:contentTypeDescription="Create a new document." ma:contentTypeScope="" ma:versionID="421cc8deba30c1cf52788fdc83ef1b9d">
  <xsd:schema xmlns:xsd="http://www.w3.org/2001/XMLSchema" xmlns:xs="http://www.w3.org/2001/XMLSchema" xmlns:p="http://schemas.microsoft.com/office/2006/metadata/properties" xmlns:ns2="f5547b46-de7e-488a-b89c-13c42df52354" xmlns:ns3="26bd22f6-ec73-4d9d-9665-021e83273afc" targetNamespace="http://schemas.microsoft.com/office/2006/metadata/properties" ma:root="true" ma:fieldsID="20ce5d0839b837d9837319c53c1100fd" ns2:_="" ns3:_="">
    <xsd:import namespace="f5547b46-de7e-488a-b89c-13c42df52354"/>
    <xsd:import namespace="26bd22f6-ec73-4d9d-9665-021e83273af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AutoKeyPoints" minOccurs="0"/>
                <xsd:element ref="ns2:MediaServiceKeyPoints" minOccurs="0"/>
                <xsd:element ref="ns3:SharedWithUsers" minOccurs="0"/>
                <xsd:element ref="ns3:SharedWithDetails" minOccurs="0"/>
                <xsd:element ref="ns2:Number" minOccurs="0"/>
                <xsd:element ref="ns2:OK"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547b46-de7e-488a-b89c-13c42df52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8ded909-303a-4d8e-b841-df2fc8e5e619"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Number" ma:index="23" nillable="true" ma:displayName="Number" ma:format="Dropdown" ma:internalName="Number">
      <xsd:simpleType>
        <xsd:restriction base="dms:Text">
          <xsd:maxLength value="255"/>
        </xsd:restriction>
      </xsd:simpleType>
    </xsd:element>
    <xsd:element name="OK" ma:index="24" nillable="true" ma:displayName="OK" ma:format="Dropdown" ma:internalName="OK">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bd22f6-ec73-4d9d-9665-021e83273af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32ec36-7a30-40aa-b633-d7280501e962}" ma:internalName="TaxCatchAll" ma:showField="CatchAllData" ma:web="26bd22f6-ec73-4d9d-9665-021e83273afc">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5547b46-de7e-488a-b89c-13c42df52354">
      <Terms xmlns="http://schemas.microsoft.com/office/infopath/2007/PartnerControls"/>
    </lcf76f155ced4ddcb4097134ff3c332f>
    <TaxCatchAll xmlns="26bd22f6-ec73-4d9d-9665-021e83273afc" xsi:nil="true"/>
    <Number xmlns="f5547b46-de7e-488a-b89c-13c42df52354" xsi:nil="true"/>
    <OK xmlns="f5547b46-de7e-488a-b89c-13c42df52354" xsi:nil="true"/>
    <SharedWithUsers xmlns="26bd22f6-ec73-4d9d-9665-021e83273afc">
      <UserInfo>
        <DisplayName>Maude Calame (MSC Geneva)</DisplayName>
        <AccountId>43</AccountId>
        <AccountType/>
      </UserInfo>
      <UserInfo>
        <DisplayName>Pasquale Formisano (MSC Geneva)</DisplayName>
        <AccountId>4113</AccountId>
        <AccountType/>
      </UserInfo>
      <UserInfo>
        <DisplayName>Katia Cipelli (MSC Geneva)</DisplayName>
        <AccountId>14</AccountId>
        <AccountType/>
      </UserInfo>
      <UserInfo>
        <DisplayName>Nils Kahn (MSC Germany)</DisplayName>
        <AccountId>781</AccountId>
        <AccountType/>
      </UserInfo>
      <UserInfo>
        <DisplayName>Arno Winter (MSC Germany)</DisplayName>
        <AccountId>4802</AccountId>
        <AccountType/>
      </UserInfo>
    </SharedWithUsers>
    <MediaLengthInSeconds xmlns="f5547b46-de7e-488a-b89c-13c42df52354" xsi:nil="true"/>
  </documentManagement>
</p:properties>
</file>

<file path=customXml/itemProps1.xml><?xml version="1.0" encoding="utf-8"?>
<ds:datastoreItem xmlns:ds="http://schemas.openxmlformats.org/officeDocument/2006/customXml" ds:itemID="{9D594365-09A9-40CB-A76B-EFE7B7F7758E}">
  <ds:schemaRefs>
    <ds:schemaRef ds:uri="http://schemas.microsoft.com/sharepoint/v3/contenttype/forms"/>
  </ds:schemaRefs>
</ds:datastoreItem>
</file>

<file path=customXml/itemProps2.xml><?xml version="1.0" encoding="utf-8"?>
<ds:datastoreItem xmlns:ds="http://schemas.openxmlformats.org/officeDocument/2006/customXml" ds:itemID="{BC69997B-C455-4972-BB53-85B848B682EB}">
  <ds:schemaRefs>
    <ds:schemaRef ds:uri="26bd22f6-ec73-4d9d-9665-021e83273afc"/>
    <ds:schemaRef ds:uri="f5547b46-de7e-488a-b89c-13c42df523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BD2C927-5A81-4FA4-B665-F19D810C980C}">
  <ds:schemaRefs>
    <ds:schemaRef ds:uri="26bd22f6-ec73-4d9d-9665-021e83273afc"/>
    <ds:schemaRef ds:uri="f5547b46-de7e-488a-b89c-13c42df5235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c24caf1-31f7-40c1-bde0-ca915f0156e3}" enabled="1" method="Standard" siteId="{088e9b00-ffd0-458e-bfa1-acf4c596d3cb}" removed="0"/>
</clbl:labelList>
</file>

<file path=docProps/app.xml><?xml version="1.0" encoding="utf-8"?>
<Properties xmlns="http://schemas.openxmlformats.org/officeDocument/2006/extended-properties" xmlns:vt="http://schemas.openxmlformats.org/officeDocument/2006/docPropsVTypes">
  <Template/>
  <TotalTime>0</TotalTime>
  <Words>3315</Words>
  <Application>Microsoft Office PowerPoint</Application>
  <PresentationFormat>Widescreen</PresentationFormat>
  <Paragraphs>692</Paragraphs>
  <Slides>36</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ＭＳ Ｐゴシック</vt:lpstr>
      <vt:lpstr>Aptos</vt:lpstr>
      <vt:lpstr>Archivo ExtraBold</vt:lpstr>
      <vt:lpstr>Arial</vt:lpstr>
      <vt:lpstr>Arial Black</vt:lpstr>
      <vt:lpstr>Calibri</vt:lpstr>
      <vt:lpstr>MSC Pangea</vt:lpstr>
      <vt:lpstr>Open Sans</vt:lpstr>
      <vt:lpstr>Poppins</vt:lpstr>
      <vt:lpstr>3_msc_2022</vt:lpstr>
      <vt:lpstr> THE MSC GROUP</vt:lpstr>
      <vt:lpstr>A FAMILY COMPANY</vt:lpstr>
      <vt:lpstr>MSC GROUP OVERVIEW</vt:lpstr>
      <vt:lpstr>MSC GROUP  KEY NUMBERS 2026</vt:lpstr>
      <vt:lpstr>FINDING SUSTAINABLE SOLUTIONS TO ADDRESS GLOBAL CHALLENGES, TOGETHER</vt:lpstr>
      <vt:lpstr>CARGO DIVISION</vt:lpstr>
      <vt:lpstr>PowerPoint Presentation</vt:lpstr>
      <vt:lpstr>MSC’s GROWTH</vt:lpstr>
      <vt:lpstr>MSC SOLUTIONS msc.com/solutions SHIPPING  INLAND TRANSPORTATION &amp; LOGISTICS  DIGITAL BUSINESS  CARGO COVER</vt:lpstr>
      <vt:lpstr>MSC’S industry-specific expertise</vt:lpstr>
      <vt:lpstr>Our sustainability priorities msc.com/sustainability</vt:lpstr>
      <vt:lpstr>Our DECARBONIZATION PATHWAY TOWARDS NET-ZERO SHIPPING</vt:lpstr>
      <vt:lpstr>MSC AIR CARGO mscaircargo.com</vt:lpstr>
      <vt:lpstr>TiL (TERMINAL INVESTMENT LIMited) TILGROUP.COM </vt:lpstr>
      <vt:lpstr>Presence in the main ports of the world</vt:lpstr>
      <vt:lpstr>MEDLOG medlog.com</vt:lpstr>
      <vt:lpstr>MEDLOG  GLOBAL LEADER IN INLAND LOGISTICS</vt:lpstr>
      <vt:lpstr>AFRICA GLOBAL LOGISTICS (AGL) AGLGROUP.COM</vt:lpstr>
      <vt:lpstr>Log-IN Logística INTEGRADA www.loginlogistica.com.br</vt:lpstr>
      <vt:lpstr>WILSON SONS WWW.wilsonsons.com.br</vt:lpstr>
      <vt:lpstr>WEC LINES weclines.com</vt:lpstr>
      <vt:lpstr>BOLUDA TOWAGE BOLUDA.EU</vt:lpstr>
      <vt:lpstr>GCC GLOBAL Car Carriers GLOBALCAR.NO</vt:lpstr>
      <vt:lpstr>CLASQUIN clasquin.com</vt:lpstr>
      <vt:lpstr>PASSENGER DIVISION</vt:lpstr>
      <vt:lpstr>MSC CRUISES   the contemporary brand </vt:lpstr>
      <vt:lpstr>Ocean Cay MSC Marine Reserve  </vt:lpstr>
      <vt:lpstr>PowerPoint Presentation</vt:lpstr>
      <vt:lpstr>PowerPoint Presentation</vt:lpstr>
      <vt:lpstr>PowerPoint Presentation</vt:lpstr>
      <vt:lpstr>PowerPoint Presentation</vt:lpstr>
      <vt:lpstr>italo the first Italian private operator on the high-speed rail network.</vt:lpstr>
      <vt:lpstr>OTHER ENTITIES</vt:lpstr>
      <vt:lpstr>MSC FOUNDATION mscfoundation.org</vt:lpstr>
      <vt:lpstr>Mediclinic group Mediclinic.com</vt:lpstr>
      <vt:lpstr>PowerPoint Presentation</vt:lpstr>
    </vt:vector>
  </TitlesOfParts>
  <Company>MSC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Katia Cipelli (MSC Geneva)</dc:creator>
  <cp:lastModifiedBy>Katia Cipelli (MSC Geneva)</cp:lastModifiedBy>
  <cp:revision>1</cp:revision>
  <cp:lastPrinted>2026-03-02T11:34:32Z</cp:lastPrinted>
  <dcterms:created xsi:type="dcterms:W3CDTF">2023-11-27T09:58:26Z</dcterms:created>
  <dcterms:modified xsi:type="dcterms:W3CDTF">2026-06-29T08:43:03Z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0x010100A5F1AA7F6EAA9C489C6B20C8647B9A76</vt:lpwstr>
  </property>
  <property fmtid="{D5CDD505-2E9C-101B-9397-08002B2CF9AE}" pid="3" name="MediaServiceImageTags">
    <vt:lpwstr/>
  </property>
  <property fmtid="{D5CDD505-2E9C-101B-9397-08002B2CF9AE}" pid="4" name="MSIP_Label_fc24caf1-31f7-40c1-bde0-ca915f0156e3_Enabled">
    <vt:lpwstr>true</vt:lpwstr>
  </property>
  <property fmtid="{D5CDD505-2E9C-101B-9397-08002B2CF9AE}" pid="5" name="MSIP_Label_fc24caf1-31f7-40c1-bde0-ca915f0156e3_SetDate">
    <vt:lpwstr>2022-09-01T11:13:58Z</vt:lpwstr>
  </property>
  <property fmtid="{D5CDD505-2E9C-101B-9397-08002B2CF9AE}" pid="6" name="MSIP_Label_fc24caf1-31f7-40c1-bde0-ca915f0156e3_Method">
    <vt:lpwstr>Standard</vt:lpwstr>
  </property>
  <property fmtid="{D5CDD505-2E9C-101B-9397-08002B2CF9AE}" pid="7" name="MSIP_Label_fc24caf1-31f7-40c1-bde0-ca915f0156e3_Name">
    <vt:lpwstr>Internal</vt:lpwstr>
  </property>
  <property fmtid="{D5CDD505-2E9C-101B-9397-08002B2CF9AE}" pid="8" name="MSIP_Label_fc24caf1-31f7-40c1-bde0-ca915f0156e3_SiteId">
    <vt:lpwstr>088e9b00-ffd0-458e-bfa1-acf4c596d3cb</vt:lpwstr>
  </property>
  <property fmtid="{D5CDD505-2E9C-101B-9397-08002B2CF9AE}" pid="9" name="MSIP_Label_fc24caf1-31f7-40c1-bde0-ca915f0156e3_ActionId">
    <vt:lpwstr>80cee8b1-a181-4ff9-9c57-1f61095c0cdc</vt:lpwstr>
  </property>
  <property fmtid="{D5CDD505-2E9C-101B-9397-08002B2CF9AE}" pid="10" name="MSIP_Label_fc24caf1-31f7-40c1-bde0-ca915f0156e3_ContentBits">
    <vt:lpwstr>2</vt:lpwstr>
  </property>
  <property fmtid="{D5CDD505-2E9C-101B-9397-08002B2CF9AE}" pid="11" name="SPSKArea">
    <vt:lpwstr/>
  </property>
  <property fmtid="{D5CDD505-2E9C-101B-9397-08002B2CF9AE}" pid="12" name="_dlc_DocIdItemGuid">
    <vt:lpwstr>72eb47b6-ce00-4106-9ccd-dbff62b32fc2</vt:lpwstr>
  </property>
  <property fmtid="{D5CDD505-2E9C-101B-9397-08002B2CF9AE}" pid="13" name="ComplianceAssetId">
    <vt:lpwstr/>
  </property>
  <property fmtid="{D5CDD505-2E9C-101B-9397-08002B2CF9AE}" pid="14" name="_ExtendedDescription">
    <vt:lpwstr/>
  </property>
  <property fmtid="{D5CDD505-2E9C-101B-9397-08002B2CF9AE}" pid="15" name="_activity">
    <vt:lpwstr>{"FileActivityType":"9","FileActivityTimeStamp":"2024-08-22T12:07:46.997Z","FileActivityUsersOnPage":[{"DisplayName":"Katia Cipelli (MSC Geneva)","Id":"katia.cipelli@msc.com"}],"FileActivityNavigationId":null}</vt:lpwstr>
  </property>
  <property fmtid="{D5CDD505-2E9C-101B-9397-08002B2CF9AE}" pid="16" name="TriggerFlowInfo">
    <vt:lpwstr/>
  </property>
  <property fmtid="{D5CDD505-2E9C-101B-9397-08002B2CF9AE}" pid="17" name="MSIP_Label_ed71c5df-13e2-46aa-9c4a-89f16d383170_Method">
    <vt:lpwstr>Standard</vt:lpwstr>
  </property>
  <property fmtid="{D5CDD505-2E9C-101B-9397-08002B2CF9AE}" pid="18" name="MSIP_Label_ed71c5df-13e2-46aa-9c4a-89f16d383170_ContentBits">
    <vt:lpwstr>2</vt:lpwstr>
  </property>
  <property fmtid="{D5CDD505-2E9C-101B-9397-08002B2CF9AE}" pid="19" name="MSIP_Label_ed71c5df-13e2-46aa-9c4a-89f16d383170_Name">
    <vt:lpwstr>ed71c5df-13e2-46aa-9c4a-89f16d383170</vt:lpwstr>
  </property>
  <property fmtid="{D5CDD505-2E9C-101B-9397-08002B2CF9AE}" pid="20" name="MSIP_Label_ed71c5df-13e2-46aa-9c4a-89f16d383170_ActionId">
    <vt:lpwstr>b5caedfd-562f-4bbf-b5f9-fd45a1cb686f</vt:lpwstr>
  </property>
  <property fmtid="{D5CDD505-2E9C-101B-9397-08002B2CF9AE}" pid="21" name="MSIP_Label_ed71c5df-13e2-46aa-9c4a-89f16d383170_Enabled">
    <vt:lpwstr>true</vt:lpwstr>
  </property>
  <property fmtid="{D5CDD505-2E9C-101B-9397-08002B2CF9AE}" pid="22" name="MSIP_Label_ed71c5df-13e2-46aa-9c4a-89f16d383170_SetDate">
    <vt:lpwstr>2026-02-06T14:53:34Z</vt:lpwstr>
  </property>
  <property fmtid="{D5CDD505-2E9C-101B-9397-08002B2CF9AE}" pid="23" name="MSIP_Label_ed71c5df-13e2-46aa-9c4a-89f16d383170_Tag">
    <vt:lpwstr>10, 3, 0, 1</vt:lpwstr>
  </property>
  <property fmtid="{D5CDD505-2E9C-101B-9397-08002B2CF9AE}" pid="24" name="MSIP_Label_ed71c5df-13e2-46aa-9c4a-89f16d383170_SiteId">
    <vt:lpwstr>12f8fc46-d7cb-49d7-8306-029c075ff2e7</vt:lpwstr>
  </property>
</Properties>
</file>